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6107"/>
    <a:srgbClr val="F19D49"/>
    <a:srgbClr val="FFB05A"/>
    <a:srgbClr val="C68D6D"/>
    <a:srgbClr val="B2785B"/>
    <a:srgbClr val="57565C"/>
    <a:srgbClr val="FFC4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>
        <p:scale>
          <a:sx n="75" d="100"/>
          <a:sy n="75" d="100"/>
        </p:scale>
        <p:origin x="75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CE4D8-CAF3-47AC-B7D8-4D745F896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2A65B0-9EAF-4346-826E-FAF149BA8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2ADA34-E5E7-4F1F-8AC9-777E0DF7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C57A7-4BE0-4BB8-AF30-D97E16CD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72E158-7117-404B-BDEE-71B0AEE3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58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8F078-73C3-473B-9C26-B170F8310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60432A-9808-459A-BD5E-194475584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6033A9-2A3D-4B81-BDA6-EAC28E9A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136570-7EE3-4B88-9D5B-A2BE118B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A69900-D2DC-46CA-A67F-5EEA1AC6F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55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297940F-B1DE-4E7A-95EF-9F52F774E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5DACE7-B615-43FD-B137-11D1C086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6514E4-C674-44E8-89AD-F480BD9F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FC4E51-2EC1-47D2-A766-6350ECC3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72966B-D18C-44DD-9438-839C0A48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7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4372C-6731-40AD-8CDD-FD34FB78E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5AEE4F-3EA3-4587-851C-850035618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BB1A2-6AAA-4CDE-8729-FC893169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E176BA-8C95-483B-AE56-0EFBFE2F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5A73C-69E1-4146-997B-59689DE5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36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10AB3-20F0-4DE6-A851-DAA20E592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86F1F4-9773-4F83-93F1-ED8F1B025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2D320-9BC1-4590-881E-C64A473F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416A1F-742B-4E2A-887C-B7DCC960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F732AD-32E1-4E7E-8FB4-F766457B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7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3DCFC-BD43-44EF-ACE4-1346023E5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A380A-7B8D-4F2D-99FF-6D290C2BB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D5305F-9413-45FE-98C5-0414FC746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6624DB-36B0-4BDC-958B-4A3ACD6F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81B585-9BC4-404E-B8D3-0CA597FA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64ED0C-64D5-41EC-BF4E-038D5768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47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62304-7D03-4236-A174-8A258B1F7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E1D59B-1EE4-48AB-8931-764A23EF7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400C56-2618-41CC-9072-F3870FB29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528BA1-D466-4F43-B79A-40EC98329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30346A-3B88-4DA0-B6FE-8D7E04850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D26FDE-FDE8-4A31-A5C3-CCA86725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8C45FD-7495-4C49-BBEB-343F5196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1840A9-EB3E-439B-88DD-2D3AF06D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17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5842F-2FD8-4B40-88DD-4CA5ADD8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CA111D-3D15-4687-8284-2CF0C416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6D7C31-6D10-43B8-B1B7-6AA48B04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B7465E-BB70-4B46-B488-A3BB569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81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D7BC62-2436-43AE-929D-4D43B490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351D4C-87D0-4C7B-A505-8955661B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6D9E0DC-06F7-4D97-901F-C13FDBEE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55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DAB85-2CC7-45E2-9C7D-BFFB9F453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9B6CEC-ABDA-4932-AC78-708913D30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C972A9-58A3-4B23-9421-1430536AA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2254DB-A3F5-493B-B66A-9A4F97EB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CA97F1-9F1C-4DF4-91E4-67AFEED5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BBE326-E72F-4EEE-B95F-CD4FE7B2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778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660E9-DB1C-4C81-8ECE-3531CA09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E60EB2-4063-4A01-8F86-ECE0A685B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9A3972-14CB-456F-905B-3EE15D9FB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BF9C4E-765F-4332-96AB-E7B3DCF1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FBEBC9-905A-4FD8-9ACC-C8BC389E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AE0A26-362F-4254-B7A9-4C8D5153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99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E88C54-359F-4BC2-90A0-89EE9ECEA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77D54C-10F6-4963-8929-4FE5C3B2B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5DAD9A-E8C4-47EF-9DD7-21DEAAB77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A747F-119B-48D8-89C7-A704B71EDCE6}" type="datetimeFigureOut">
              <a:rPr lang="es-ES" smtClean="0"/>
              <a:t>31/08/2021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75553-1A3F-478D-9860-7C03C84C9C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06D8ED-33A7-4A54-9A6F-74D30F93B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1D37-52DF-4FC2-805B-690671334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80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iagrama de flujo: retraso 19">
            <a:extLst>
              <a:ext uri="{FF2B5EF4-FFF2-40B4-BE49-F238E27FC236}">
                <a16:creationId xmlns:a16="http://schemas.microsoft.com/office/drawing/2014/main" id="{B6E06438-5CCD-491C-B996-9BD3F67F0314}"/>
              </a:ext>
            </a:extLst>
          </p:cNvPr>
          <p:cNvSpPr/>
          <p:nvPr/>
        </p:nvSpPr>
        <p:spPr>
          <a:xfrm rot="16200000">
            <a:off x="2926796" y="244720"/>
            <a:ext cx="884283" cy="781050"/>
          </a:xfrm>
          <a:prstGeom prst="flowChartDelay">
            <a:avLst/>
          </a:prstGeom>
          <a:solidFill>
            <a:srgbClr val="B2785B">
              <a:alpha val="46000"/>
            </a:srgbClr>
          </a:solidFill>
          <a:ln w="38100">
            <a:solidFill>
              <a:srgbClr val="C68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DE47311B-6411-466F-862A-2C67F39CF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580" y="193103"/>
            <a:ext cx="6490141" cy="6490141"/>
          </a:xfrm>
          <a:prstGeom prst="rect">
            <a:avLst/>
          </a:prstGeom>
        </p:spPr>
      </p:pic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6E634445-53C3-4AD1-928F-FBE310C2444E}"/>
              </a:ext>
            </a:extLst>
          </p:cNvPr>
          <p:cNvSpPr/>
          <p:nvPr/>
        </p:nvSpPr>
        <p:spPr>
          <a:xfrm>
            <a:off x="1262461" y="3602553"/>
            <a:ext cx="4075145" cy="2948960"/>
          </a:xfrm>
          <a:custGeom>
            <a:avLst/>
            <a:gdLst>
              <a:gd name="connsiteX0" fmla="*/ 347420 w 4726944"/>
              <a:gd name="connsiteY0" fmla="*/ 194198 h 2923731"/>
              <a:gd name="connsiteX1" fmla="*/ 629360 w 4726944"/>
              <a:gd name="connsiteY1" fmla="*/ 1527698 h 2923731"/>
              <a:gd name="connsiteX2" fmla="*/ 1452320 w 4726944"/>
              <a:gd name="connsiteY2" fmla="*/ 2586878 h 2923731"/>
              <a:gd name="connsiteX3" fmla="*/ 2366720 w 4726944"/>
              <a:gd name="connsiteY3" fmla="*/ 2922158 h 2923731"/>
              <a:gd name="connsiteX4" fmla="*/ 3189680 w 4726944"/>
              <a:gd name="connsiteY4" fmla="*/ 2678318 h 2923731"/>
              <a:gd name="connsiteX5" fmla="*/ 3944060 w 4726944"/>
              <a:gd name="connsiteY5" fmla="*/ 1946798 h 2923731"/>
              <a:gd name="connsiteX6" fmla="*/ 4363160 w 4726944"/>
              <a:gd name="connsiteY6" fmla="*/ 719978 h 2923731"/>
              <a:gd name="connsiteX7" fmla="*/ 4424120 w 4726944"/>
              <a:gd name="connsiteY7" fmla="*/ 125618 h 2923731"/>
              <a:gd name="connsiteX8" fmla="*/ 301700 w 4726944"/>
              <a:gd name="connsiteY8" fmla="*/ 3698 h 2923731"/>
              <a:gd name="connsiteX9" fmla="*/ 347420 w 4726944"/>
              <a:gd name="connsiteY9" fmla="*/ 194198 h 2923731"/>
              <a:gd name="connsiteX0" fmla="*/ 17598 w 4397122"/>
              <a:gd name="connsiteY0" fmla="*/ 171347 h 2900880"/>
              <a:gd name="connsiteX1" fmla="*/ 299538 w 4397122"/>
              <a:gd name="connsiteY1" fmla="*/ 1504847 h 2900880"/>
              <a:gd name="connsiteX2" fmla="*/ 1122498 w 4397122"/>
              <a:gd name="connsiteY2" fmla="*/ 2564027 h 2900880"/>
              <a:gd name="connsiteX3" fmla="*/ 2036898 w 4397122"/>
              <a:gd name="connsiteY3" fmla="*/ 2899307 h 2900880"/>
              <a:gd name="connsiteX4" fmla="*/ 2859858 w 4397122"/>
              <a:gd name="connsiteY4" fmla="*/ 2655467 h 2900880"/>
              <a:gd name="connsiteX5" fmla="*/ 3614238 w 4397122"/>
              <a:gd name="connsiteY5" fmla="*/ 1923947 h 2900880"/>
              <a:gd name="connsiteX6" fmla="*/ 4033338 w 4397122"/>
              <a:gd name="connsiteY6" fmla="*/ 697127 h 2900880"/>
              <a:gd name="connsiteX7" fmla="*/ 4094298 w 4397122"/>
              <a:gd name="connsiteY7" fmla="*/ 102767 h 2900880"/>
              <a:gd name="connsiteX8" fmla="*/ 743403 w 4397122"/>
              <a:gd name="connsiteY8" fmla="*/ 9422 h 2900880"/>
              <a:gd name="connsiteX9" fmla="*/ 17598 w 4397122"/>
              <a:gd name="connsiteY9" fmla="*/ 171347 h 2900880"/>
              <a:gd name="connsiteX0" fmla="*/ 17598 w 4052967"/>
              <a:gd name="connsiteY0" fmla="*/ 219427 h 2948960"/>
              <a:gd name="connsiteX1" fmla="*/ 299538 w 4052967"/>
              <a:gd name="connsiteY1" fmla="*/ 1552927 h 2948960"/>
              <a:gd name="connsiteX2" fmla="*/ 1122498 w 4052967"/>
              <a:gd name="connsiteY2" fmla="*/ 2612107 h 2948960"/>
              <a:gd name="connsiteX3" fmla="*/ 2036898 w 4052967"/>
              <a:gd name="connsiteY3" fmla="*/ 2947387 h 2948960"/>
              <a:gd name="connsiteX4" fmla="*/ 2859858 w 4052967"/>
              <a:gd name="connsiteY4" fmla="*/ 2703547 h 2948960"/>
              <a:gd name="connsiteX5" fmla="*/ 3614238 w 4052967"/>
              <a:gd name="connsiteY5" fmla="*/ 1972027 h 2948960"/>
              <a:gd name="connsiteX6" fmla="*/ 4033338 w 4052967"/>
              <a:gd name="connsiteY6" fmla="*/ 745207 h 2948960"/>
              <a:gd name="connsiteX7" fmla="*/ 3546610 w 4052967"/>
              <a:gd name="connsiteY7" fmla="*/ 60359 h 2948960"/>
              <a:gd name="connsiteX8" fmla="*/ 743403 w 4052967"/>
              <a:gd name="connsiteY8" fmla="*/ 57502 h 2948960"/>
              <a:gd name="connsiteX9" fmla="*/ 17598 w 4052967"/>
              <a:gd name="connsiteY9" fmla="*/ 219427 h 2948960"/>
              <a:gd name="connsiteX0" fmla="*/ 17598 w 4061394"/>
              <a:gd name="connsiteY0" fmla="*/ 219427 h 2948960"/>
              <a:gd name="connsiteX1" fmla="*/ 299538 w 4061394"/>
              <a:gd name="connsiteY1" fmla="*/ 1552927 h 2948960"/>
              <a:gd name="connsiteX2" fmla="*/ 1122498 w 4061394"/>
              <a:gd name="connsiteY2" fmla="*/ 2612107 h 2948960"/>
              <a:gd name="connsiteX3" fmla="*/ 2036898 w 4061394"/>
              <a:gd name="connsiteY3" fmla="*/ 2947387 h 2948960"/>
              <a:gd name="connsiteX4" fmla="*/ 2859858 w 4061394"/>
              <a:gd name="connsiteY4" fmla="*/ 2703547 h 2948960"/>
              <a:gd name="connsiteX5" fmla="*/ 3614238 w 4061394"/>
              <a:gd name="connsiteY5" fmla="*/ 1972027 h 2948960"/>
              <a:gd name="connsiteX6" fmla="*/ 4033338 w 4061394"/>
              <a:gd name="connsiteY6" fmla="*/ 745207 h 2948960"/>
              <a:gd name="connsiteX7" fmla="*/ 3546610 w 4061394"/>
              <a:gd name="connsiteY7" fmla="*/ 60359 h 2948960"/>
              <a:gd name="connsiteX8" fmla="*/ 743403 w 4061394"/>
              <a:gd name="connsiteY8" fmla="*/ 57502 h 2948960"/>
              <a:gd name="connsiteX9" fmla="*/ 17598 w 4061394"/>
              <a:gd name="connsiteY9" fmla="*/ 219427 h 2948960"/>
              <a:gd name="connsiteX0" fmla="*/ 17598 w 4082246"/>
              <a:gd name="connsiteY0" fmla="*/ 219427 h 2948960"/>
              <a:gd name="connsiteX1" fmla="*/ 299538 w 4082246"/>
              <a:gd name="connsiteY1" fmla="*/ 1552927 h 2948960"/>
              <a:gd name="connsiteX2" fmla="*/ 1122498 w 4082246"/>
              <a:gd name="connsiteY2" fmla="*/ 2612107 h 2948960"/>
              <a:gd name="connsiteX3" fmla="*/ 2036898 w 4082246"/>
              <a:gd name="connsiteY3" fmla="*/ 2947387 h 2948960"/>
              <a:gd name="connsiteX4" fmla="*/ 2859858 w 4082246"/>
              <a:gd name="connsiteY4" fmla="*/ 2703547 h 2948960"/>
              <a:gd name="connsiteX5" fmla="*/ 3614238 w 4082246"/>
              <a:gd name="connsiteY5" fmla="*/ 1972027 h 2948960"/>
              <a:gd name="connsiteX6" fmla="*/ 4061913 w 4082246"/>
              <a:gd name="connsiteY6" fmla="*/ 745207 h 2948960"/>
              <a:gd name="connsiteX7" fmla="*/ 3546610 w 4082246"/>
              <a:gd name="connsiteY7" fmla="*/ 60359 h 2948960"/>
              <a:gd name="connsiteX8" fmla="*/ 743403 w 4082246"/>
              <a:gd name="connsiteY8" fmla="*/ 57502 h 2948960"/>
              <a:gd name="connsiteX9" fmla="*/ 17598 w 4082246"/>
              <a:gd name="connsiteY9" fmla="*/ 219427 h 2948960"/>
              <a:gd name="connsiteX0" fmla="*/ 17598 w 4075145"/>
              <a:gd name="connsiteY0" fmla="*/ 219427 h 2948960"/>
              <a:gd name="connsiteX1" fmla="*/ 299538 w 4075145"/>
              <a:gd name="connsiteY1" fmla="*/ 1552927 h 2948960"/>
              <a:gd name="connsiteX2" fmla="*/ 1122498 w 4075145"/>
              <a:gd name="connsiteY2" fmla="*/ 2612107 h 2948960"/>
              <a:gd name="connsiteX3" fmla="*/ 2036898 w 4075145"/>
              <a:gd name="connsiteY3" fmla="*/ 2947387 h 2948960"/>
              <a:gd name="connsiteX4" fmla="*/ 2859858 w 4075145"/>
              <a:gd name="connsiteY4" fmla="*/ 2703547 h 2948960"/>
              <a:gd name="connsiteX5" fmla="*/ 3614238 w 4075145"/>
              <a:gd name="connsiteY5" fmla="*/ 1972027 h 2948960"/>
              <a:gd name="connsiteX6" fmla="*/ 4052388 w 4075145"/>
              <a:gd name="connsiteY6" fmla="*/ 745207 h 2948960"/>
              <a:gd name="connsiteX7" fmla="*/ 3546610 w 4075145"/>
              <a:gd name="connsiteY7" fmla="*/ 60359 h 2948960"/>
              <a:gd name="connsiteX8" fmla="*/ 743403 w 4075145"/>
              <a:gd name="connsiteY8" fmla="*/ 57502 h 2948960"/>
              <a:gd name="connsiteX9" fmla="*/ 17598 w 4075145"/>
              <a:gd name="connsiteY9" fmla="*/ 219427 h 294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75145" h="2948960">
                <a:moveTo>
                  <a:pt x="17598" y="219427"/>
                </a:moveTo>
                <a:cubicBezTo>
                  <a:pt x="-56379" y="468664"/>
                  <a:pt x="115388" y="1154147"/>
                  <a:pt x="299538" y="1552927"/>
                </a:cubicBezTo>
                <a:cubicBezTo>
                  <a:pt x="483688" y="1951707"/>
                  <a:pt x="832938" y="2379697"/>
                  <a:pt x="1122498" y="2612107"/>
                </a:cubicBezTo>
                <a:cubicBezTo>
                  <a:pt x="1412058" y="2844517"/>
                  <a:pt x="1747338" y="2932147"/>
                  <a:pt x="2036898" y="2947387"/>
                </a:cubicBezTo>
                <a:cubicBezTo>
                  <a:pt x="2326458" y="2962627"/>
                  <a:pt x="2596968" y="2866107"/>
                  <a:pt x="2859858" y="2703547"/>
                </a:cubicBezTo>
                <a:cubicBezTo>
                  <a:pt x="3122748" y="2540987"/>
                  <a:pt x="3415483" y="2298417"/>
                  <a:pt x="3614238" y="1972027"/>
                </a:cubicBezTo>
                <a:cubicBezTo>
                  <a:pt x="3812993" y="1645637"/>
                  <a:pt x="4044609" y="1097156"/>
                  <a:pt x="4052388" y="745207"/>
                </a:cubicBezTo>
                <a:cubicBezTo>
                  <a:pt x="4060167" y="393258"/>
                  <a:pt x="4223520" y="179739"/>
                  <a:pt x="3546610" y="60359"/>
                </a:cubicBezTo>
                <a:cubicBezTo>
                  <a:pt x="2869700" y="-59021"/>
                  <a:pt x="1331572" y="30991"/>
                  <a:pt x="743403" y="57502"/>
                </a:cubicBezTo>
                <a:cubicBezTo>
                  <a:pt x="155234" y="84013"/>
                  <a:pt x="91575" y="-29810"/>
                  <a:pt x="17598" y="219427"/>
                </a:cubicBezTo>
                <a:close/>
              </a:path>
            </a:pathLst>
          </a:custGeom>
          <a:noFill/>
          <a:ln w="314325" cap="rnd">
            <a:solidFill>
              <a:srgbClr val="FFC477">
                <a:alpha val="46000"/>
              </a:srgbClr>
            </a:solidFill>
          </a:ln>
          <a:scene3d>
            <a:camera prst="orthographicFront"/>
            <a:lightRig rig="threePt" dir="t"/>
          </a:scene3d>
          <a:sp3d contourW="38100">
            <a:contourClr>
              <a:srgbClr val="FFB05A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B1D829FF-6CA9-444D-9E65-079DE58DBCAE}"/>
              </a:ext>
            </a:extLst>
          </p:cNvPr>
          <p:cNvSpPr/>
          <p:nvPr/>
        </p:nvSpPr>
        <p:spPr>
          <a:xfrm>
            <a:off x="794282" y="898145"/>
            <a:ext cx="5124140" cy="3282848"/>
          </a:xfrm>
          <a:custGeom>
            <a:avLst/>
            <a:gdLst>
              <a:gd name="connsiteX0" fmla="*/ 99004 w 5277349"/>
              <a:gd name="connsiteY0" fmla="*/ 2457819 h 3348031"/>
              <a:gd name="connsiteX1" fmla="*/ 1206444 w 5277349"/>
              <a:gd name="connsiteY1" fmla="*/ 446139 h 3348031"/>
              <a:gd name="connsiteX2" fmla="*/ 3035244 w 5277349"/>
              <a:gd name="connsiteY2" fmla="*/ 29579 h 3348031"/>
              <a:gd name="connsiteX3" fmla="*/ 4681164 w 5277349"/>
              <a:gd name="connsiteY3" fmla="*/ 974459 h 3348031"/>
              <a:gd name="connsiteX4" fmla="*/ 5260284 w 5277349"/>
              <a:gd name="connsiteY4" fmla="*/ 2396859 h 3348031"/>
              <a:gd name="connsiteX5" fmla="*/ 4122364 w 5277349"/>
              <a:gd name="connsiteY5" fmla="*/ 3229979 h 3348031"/>
              <a:gd name="connsiteX6" fmla="*/ 1714444 w 5277349"/>
              <a:gd name="connsiteY6" fmla="*/ 3290939 h 3348031"/>
              <a:gd name="connsiteX7" fmla="*/ 241244 w 5277349"/>
              <a:gd name="connsiteY7" fmla="*/ 2742299 h 3348031"/>
              <a:gd name="connsiteX8" fmla="*/ 68524 w 5277349"/>
              <a:gd name="connsiteY8" fmla="*/ 2508619 h 3348031"/>
              <a:gd name="connsiteX9" fmla="*/ 99004 w 5277349"/>
              <a:gd name="connsiteY9" fmla="*/ 2457819 h 3348031"/>
              <a:gd name="connsiteX0" fmla="*/ 83388 w 5325233"/>
              <a:gd name="connsiteY0" fmla="*/ 1704728 h 3337890"/>
              <a:gd name="connsiteX1" fmla="*/ 1254328 w 5325233"/>
              <a:gd name="connsiteY1" fmla="*/ 435998 h 3337890"/>
              <a:gd name="connsiteX2" fmla="*/ 3083128 w 5325233"/>
              <a:gd name="connsiteY2" fmla="*/ 19438 h 3337890"/>
              <a:gd name="connsiteX3" fmla="*/ 4729048 w 5325233"/>
              <a:gd name="connsiteY3" fmla="*/ 964318 h 3337890"/>
              <a:gd name="connsiteX4" fmla="*/ 5308168 w 5325233"/>
              <a:gd name="connsiteY4" fmla="*/ 2386718 h 3337890"/>
              <a:gd name="connsiteX5" fmla="*/ 4170248 w 5325233"/>
              <a:gd name="connsiteY5" fmla="*/ 3219838 h 3337890"/>
              <a:gd name="connsiteX6" fmla="*/ 1762328 w 5325233"/>
              <a:gd name="connsiteY6" fmla="*/ 3280798 h 3337890"/>
              <a:gd name="connsiteX7" fmla="*/ 289128 w 5325233"/>
              <a:gd name="connsiteY7" fmla="*/ 2732158 h 3337890"/>
              <a:gd name="connsiteX8" fmla="*/ 116408 w 5325233"/>
              <a:gd name="connsiteY8" fmla="*/ 2498478 h 3337890"/>
              <a:gd name="connsiteX9" fmla="*/ 83388 w 5325233"/>
              <a:gd name="connsiteY9" fmla="*/ 1704728 h 3337890"/>
              <a:gd name="connsiteX0" fmla="*/ 121861 w 5363706"/>
              <a:gd name="connsiteY0" fmla="*/ 1704728 h 3337890"/>
              <a:gd name="connsiteX1" fmla="*/ 1292801 w 5363706"/>
              <a:gd name="connsiteY1" fmla="*/ 435998 h 3337890"/>
              <a:gd name="connsiteX2" fmla="*/ 3121601 w 5363706"/>
              <a:gd name="connsiteY2" fmla="*/ 19438 h 3337890"/>
              <a:gd name="connsiteX3" fmla="*/ 4767521 w 5363706"/>
              <a:gd name="connsiteY3" fmla="*/ 964318 h 3337890"/>
              <a:gd name="connsiteX4" fmla="*/ 5346641 w 5363706"/>
              <a:gd name="connsiteY4" fmla="*/ 2386718 h 3337890"/>
              <a:gd name="connsiteX5" fmla="*/ 4208721 w 5363706"/>
              <a:gd name="connsiteY5" fmla="*/ 3219838 h 3337890"/>
              <a:gd name="connsiteX6" fmla="*/ 1800801 w 5363706"/>
              <a:gd name="connsiteY6" fmla="*/ 3280798 h 3337890"/>
              <a:gd name="connsiteX7" fmla="*/ 327601 w 5363706"/>
              <a:gd name="connsiteY7" fmla="*/ 2732158 h 3337890"/>
              <a:gd name="connsiteX8" fmla="*/ 59631 w 5363706"/>
              <a:gd name="connsiteY8" fmla="*/ 2517528 h 3337890"/>
              <a:gd name="connsiteX9" fmla="*/ 121861 w 5363706"/>
              <a:gd name="connsiteY9" fmla="*/ 1704728 h 3337890"/>
              <a:gd name="connsiteX0" fmla="*/ 122579 w 5364424"/>
              <a:gd name="connsiteY0" fmla="*/ 1704728 h 3329665"/>
              <a:gd name="connsiteX1" fmla="*/ 1293519 w 5364424"/>
              <a:gd name="connsiteY1" fmla="*/ 435998 h 3329665"/>
              <a:gd name="connsiteX2" fmla="*/ 3122319 w 5364424"/>
              <a:gd name="connsiteY2" fmla="*/ 19438 h 3329665"/>
              <a:gd name="connsiteX3" fmla="*/ 4768239 w 5364424"/>
              <a:gd name="connsiteY3" fmla="*/ 964318 h 3329665"/>
              <a:gd name="connsiteX4" fmla="*/ 5347359 w 5364424"/>
              <a:gd name="connsiteY4" fmla="*/ 2386718 h 3329665"/>
              <a:gd name="connsiteX5" fmla="*/ 4209439 w 5364424"/>
              <a:gd name="connsiteY5" fmla="*/ 3219838 h 3329665"/>
              <a:gd name="connsiteX6" fmla="*/ 1801519 w 5364424"/>
              <a:gd name="connsiteY6" fmla="*/ 3280798 h 3329665"/>
              <a:gd name="connsiteX7" fmla="*/ 341019 w 5364424"/>
              <a:gd name="connsiteY7" fmla="*/ 2852808 h 3329665"/>
              <a:gd name="connsiteX8" fmla="*/ 60349 w 5364424"/>
              <a:gd name="connsiteY8" fmla="*/ 2517528 h 3329665"/>
              <a:gd name="connsiteX9" fmla="*/ 122579 w 5364424"/>
              <a:gd name="connsiteY9" fmla="*/ 1704728 h 3329665"/>
              <a:gd name="connsiteX0" fmla="*/ 113415 w 5355260"/>
              <a:gd name="connsiteY0" fmla="*/ 1704728 h 3329665"/>
              <a:gd name="connsiteX1" fmla="*/ 1284355 w 5355260"/>
              <a:gd name="connsiteY1" fmla="*/ 435998 h 3329665"/>
              <a:gd name="connsiteX2" fmla="*/ 3113155 w 5355260"/>
              <a:gd name="connsiteY2" fmla="*/ 19438 h 3329665"/>
              <a:gd name="connsiteX3" fmla="*/ 4759075 w 5355260"/>
              <a:gd name="connsiteY3" fmla="*/ 964318 h 3329665"/>
              <a:gd name="connsiteX4" fmla="*/ 5338195 w 5355260"/>
              <a:gd name="connsiteY4" fmla="*/ 2386718 h 3329665"/>
              <a:gd name="connsiteX5" fmla="*/ 4200275 w 5355260"/>
              <a:gd name="connsiteY5" fmla="*/ 3219838 h 3329665"/>
              <a:gd name="connsiteX6" fmla="*/ 1792355 w 5355260"/>
              <a:gd name="connsiteY6" fmla="*/ 3280798 h 3329665"/>
              <a:gd name="connsiteX7" fmla="*/ 331855 w 5355260"/>
              <a:gd name="connsiteY7" fmla="*/ 2852808 h 3329665"/>
              <a:gd name="connsiteX8" fmla="*/ 70235 w 5355260"/>
              <a:gd name="connsiteY8" fmla="*/ 2504828 h 3329665"/>
              <a:gd name="connsiteX9" fmla="*/ 113415 w 5355260"/>
              <a:gd name="connsiteY9" fmla="*/ 1704728 h 3329665"/>
              <a:gd name="connsiteX0" fmla="*/ 119537 w 5361382"/>
              <a:gd name="connsiteY0" fmla="*/ 1704728 h 3329665"/>
              <a:gd name="connsiteX1" fmla="*/ 1290477 w 5361382"/>
              <a:gd name="connsiteY1" fmla="*/ 435998 h 3329665"/>
              <a:gd name="connsiteX2" fmla="*/ 3119277 w 5361382"/>
              <a:gd name="connsiteY2" fmla="*/ 19438 h 3329665"/>
              <a:gd name="connsiteX3" fmla="*/ 4765197 w 5361382"/>
              <a:gd name="connsiteY3" fmla="*/ 964318 h 3329665"/>
              <a:gd name="connsiteX4" fmla="*/ 5344317 w 5361382"/>
              <a:gd name="connsiteY4" fmla="*/ 2386718 h 3329665"/>
              <a:gd name="connsiteX5" fmla="*/ 4206397 w 5361382"/>
              <a:gd name="connsiteY5" fmla="*/ 3219838 h 3329665"/>
              <a:gd name="connsiteX6" fmla="*/ 1798477 w 5361382"/>
              <a:gd name="connsiteY6" fmla="*/ 3280798 h 3329665"/>
              <a:gd name="connsiteX7" fmla="*/ 337977 w 5361382"/>
              <a:gd name="connsiteY7" fmla="*/ 2852808 h 3329665"/>
              <a:gd name="connsiteX8" fmla="*/ 76357 w 5361382"/>
              <a:gd name="connsiteY8" fmla="*/ 2504828 h 3329665"/>
              <a:gd name="connsiteX9" fmla="*/ 119537 w 5361382"/>
              <a:gd name="connsiteY9" fmla="*/ 1704728 h 3329665"/>
              <a:gd name="connsiteX0" fmla="*/ 115756 w 5357601"/>
              <a:gd name="connsiteY0" fmla="*/ 1704728 h 3327116"/>
              <a:gd name="connsiteX1" fmla="*/ 1286696 w 5357601"/>
              <a:gd name="connsiteY1" fmla="*/ 435998 h 3327116"/>
              <a:gd name="connsiteX2" fmla="*/ 3115496 w 5357601"/>
              <a:gd name="connsiteY2" fmla="*/ 19438 h 3327116"/>
              <a:gd name="connsiteX3" fmla="*/ 4761416 w 5357601"/>
              <a:gd name="connsiteY3" fmla="*/ 964318 h 3327116"/>
              <a:gd name="connsiteX4" fmla="*/ 5340536 w 5357601"/>
              <a:gd name="connsiteY4" fmla="*/ 2386718 h 3327116"/>
              <a:gd name="connsiteX5" fmla="*/ 4202616 w 5357601"/>
              <a:gd name="connsiteY5" fmla="*/ 3219838 h 3327116"/>
              <a:gd name="connsiteX6" fmla="*/ 1794696 w 5357601"/>
              <a:gd name="connsiteY6" fmla="*/ 3280798 h 3327116"/>
              <a:gd name="connsiteX7" fmla="*/ 378646 w 5357601"/>
              <a:gd name="connsiteY7" fmla="*/ 2890908 h 3327116"/>
              <a:gd name="connsiteX8" fmla="*/ 72576 w 5357601"/>
              <a:gd name="connsiteY8" fmla="*/ 2504828 h 3327116"/>
              <a:gd name="connsiteX9" fmla="*/ 115756 w 5357601"/>
              <a:gd name="connsiteY9" fmla="*/ 1704728 h 3327116"/>
              <a:gd name="connsiteX0" fmla="*/ 114433 w 5356278"/>
              <a:gd name="connsiteY0" fmla="*/ 1707864 h 3330252"/>
              <a:gd name="connsiteX1" fmla="*/ 1266323 w 5356278"/>
              <a:gd name="connsiteY1" fmla="*/ 413734 h 3330252"/>
              <a:gd name="connsiteX2" fmla="*/ 3114173 w 5356278"/>
              <a:gd name="connsiteY2" fmla="*/ 22574 h 3330252"/>
              <a:gd name="connsiteX3" fmla="*/ 4760093 w 5356278"/>
              <a:gd name="connsiteY3" fmla="*/ 967454 h 3330252"/>
              <a:gd name="connsiteX4" fmla="*/ 5339213 w 5356278"/>
              <a:gd name="connsiteY4" fmla="*/ 2389854 h 3330252"/>
              <a:gd name="connsiteX5" fmla="*/ 4201293 w 5356278"/>
              <a:gd name="connsiteY5" fmla="*/ 3222974 h 3330252"/>
              <a:gd name="connsiteX6" fmla="*/ 1793373 w 5356278"/>
              <a:gd name="connsiteY6" fmla="*/ 3283934 h 3330252"/>
              <a:gd name="connsiteX7" fmla="*/ 377323 w 5356278"/>
              <a:gd name="connsiteY7" fmla="*/ 2894044 h 3330252"/>
              <a:gd name="connsiteX8" fmla="*/ 71253 w 5356278"/>
              <a:gd name="connsiteY8" fmla="*/ 2507964 h 3330252"/>
              <a:gd name="connsiteX9" fmla="*/ 114433 w 5356278"/>
              <a:gd name="connsiteY9" fmla="*/ 1707864 h 3330252"/>
              <a:gd name="connsiteX0" fmla="*/ 114433 w 5356278"/>
              <a:gd name="connsiteY0" fmla="*/ 1666551 h 3288939"/>
              <a:gd name="connsiteX1" fmla="*/ 1266323 w 5356278"/>
              <a:gd name="connsiteY1" fmla="*/ 372421 h 3288939"/>
              <a:gd name="connsiteX2" fmla="*/ 3114173 w 5356278"/>
              <a:gd name="connsiteY2" fmla="*/ 25711 h 3288939"/>
              <a:gd name="connsiteX3" fmla="*/ 4760093 w 5356278"/>
              <a:gd name="connsiteY3" fmla="*/ 926141 h 3288939"/>
              <a:gd name="connsiteX4" fmla="*/ 5339213 w 5356278"/>
              <a:gd name="connsiteY4" fmla="*/ 2348541 h 3288939"/>
              <a:gd name="connsiteX5" fmla="*/ 4201293 w 5356278"/>
              <a:gd name="connsiteY5" fmla="*/ 3181661 h 3288939"/>
              <a:gd name="connsiteX6" fmla="*/ 1793373 w 5356278"/>
              <a:gd name="connsiteY6" fmla="*/ 3242621 h 3288939"/>
              <a:gd name="connsiteX7" fmla="*/ 377323 w 5356278"/>
              <a:gd name="connsiteY7" fmla="*/ 2852731 h 3288939"/>
              <a:gd name="connsiteX8" fmla="*/ 71253 w 5356278"/>
              <a:gd name="connsiteY8" fmla="*/ 2466651 h 3288939"/>
              <a:gd name="connsiteX9" fmla="*/ 114433 w 5356278"/>
              <a:gd name="connsiteY9" fmla="*/ 1666551 h 3288939"/>
              <a:gd name="connsiteX0" fmla="*/ 141443 w 5319788"/>
              <a:gd name="connsiteY0" fmla="*/ 1666551 h 3288939"/>
              <a:gd name="connsiteX1" fmla="*/ 1229833 w 5319788"/>
              <a:gd name="connsiteY1" fmla="*/ 372421 h 3288939"/>
              <a:gd name="connsiteX2" fmla="*/ 3077683 w 5319788"/>
              <a:gd name="connsiteY2" fmla="*/ 25711 h 3288939"/>
              <a:gd name="connsiteX3" fmla="*/ 4723603 w 5319788"/>
              <a:gd name="connsiteY3" fmla="*/ 926141 h 3288939"/>
              <a:gd name="connsiteX4" fmla="*/ 5302723 w 5319788"/>
              <a:gd name="connsiteY4" fmla="*/ 2348541 h 3288939"/>
              <a:gd name="connsiteX5" fmla="*/ 4164803 w 5319788"/>
              <a:gd name="connsiteY5" fmla="*/ 3181661 h 3288939"/>
              <a:gd name="connsiteX6" fmla="*/ 1756883 w 5319788"/>
              <a:gd name="connsiteY6" fmla="*/ 3242621 h 3288939"/>
              <a:gd name="connsiteX7" fmla="*/ 340833 w 5319788"/>
              <a:gd name="connsiteY7" fmla="*/ 2852731 h 3288939"/>
              <a:gd name="connsiteX8" fmla="*/ 34763 w 5319788"/>
              <a:gd name="connsiteY8" fmla="*/ 2466651 h 3288939"/>
              <a:gd name="connsiteX9" fmla="*/ 141443 w 5319788"/>
              <a:gd name="connsiteY9" fmla="*/ 1666551 h 3288939"/>
              <a:gd name="connsiteX0" fmla="*/ 163148 w 5341493"/>
              <a:gd name="connsiteY0" fmla="*/ 1666551 h 3288939"/>
              <a:gd name="connsiteX1" fmla="*/ 1251538 w 5341493"/>
              <a:gd name="connsiteY1" fmla="*/ 372421 h 3288939"/>
              <a:gd name="connsiteX2" fmla="*/ 3099388 w 5341493"/>
              <a:gd name="connsiteY2" fmla="*/ 25711 h 3288939"/>
              <a:gd name="connsiteX3" fmla="*/ 4745308 w 5341493"/>
              <a:gd name="connsiteY3" fmla="*/ 926141 h 3288939"/>
              <a:gd name="connsiteX4" fmla="*/ 5324428 w 5341493"/>
              <a:gd name="connsiteY4" fmla="*/ 2348541 h 3288939"/>
              <a:gd name="connsiteX5" fmla="*/ 4186508 w 5341493"/>
              <a:gd name="connsiteY5" fmla="*/ 3181661 h 3288939"/>
              <a:gd name="connsiteX6" fmla="*/ 1778588 w 5341493"/>
              <a:gd name="connsiteY6" fmla="*/ 3242621 h 3288939"/>
              <a:gd name="connsiteX7" fmla="*/ 362538 w 5341493"/>
              <a:gd name="connsiteY7" fmla="*/ 2852731 h 3288939"/>
              <a:gd name="connsiteX8" fmla="*/ 24718 w 5341493"/>
              <a:gd name="connsiteY8" fmla="*/ 2466651 h 3288939"/>
              <a:gd name="connsiteX9" fmla="*/ 163148 w 5341493"/>
              <a:gd name="connsiteY9" fmla="*/ 1666551 h 3288939"/>
              <a:gd name="connsiteX0" fmla="*/ 165943 w 5344288"/>
              <a:gd name="connsiteY0" fmla="*/ 1666551 h 3288939"/>
              <a:gd name="connsiteX1" fmla="*/ 1254333 w 5344288"/>
              <a:gd name="connsiteY1" fmla="*/ 372421 h 3288939"/>
              <a:gd name="connsiteX2" fmla="*/ 3102183 w 5344288"/>
              <a:gd name="connsiteY2" fmla="*/ 25711 h 3288939"/>
              <a:gd name="connsiteX3" fmla="*/ 4748103 w 5344288"/>
              <a:gd name="connsiteY3" fmla="*/ 926141 h 3288939"/>
              <a:gd name="connsiteX4" fmla="*/ 5327223 w 5344288"/>
              <a:gd name="connsiteY4" fmla="*/ 2348541 h 3288939"/>
              <a:gd name="connsiteX5" fmla="*/ 4189303 w 5344288"/>
              <a:gd name="connsiteY5" fmla="*/ 3181661 h 3288939"/>
              <a:gd name="connsiteX6" fmla="*/ 1781383 w 5344288"/>
              <a:gd name="connsiteY6" fmla="*/ 3242621 h 3288939"/>
              <a:gd name="connsiteX7" fmla="*/ 365333 w 5344288"/>
              <a:gd name="connsiteY7" fmla="*/ 2852731 h 3288939"/>
              <a:gd name="connsiteX8" fmla="*/ 27513 w 5344288"/>
              <a:gd name="connsiteY8" fmla="*/ 2466651 h 3288939"/>
              <a:gd name="connsiteX9" fmla="*/ 165943 w 5344288"/>
              <a:gd name="connsiteY9" fmla="*/ 1666551 h 3288939"/>
              <a:gd name="connsiteX0" fmla="*/ 214603 w 5323098"/>
              <a:gd name="connsiteY0" fmla="*/ 1422101 h 3285789"/>
              <a:gd name="connsiteX1" fmla="*/ 1233143 w 5323098"/>
              <a:gd name="connsiteY1" fmla="*/ 369271 h 3285789"/>
              <a:gd name="connsiteX2" fmla="*/ 3080993 w 5323098"/>
              <a:gd name="connsiteY2" fmla="*/ 22561 h 3285789"/>
              <a:gd name="connsiteX3" fmla="*/ 4726913 w 5323098"/>
              <a:gd name="connsiteY3" fmla="*/ 922991 h 3285789"/>
              <a:gd name="connsiteX4" fmla="*/ 5306033 w 5323098"/>
              <a:gd name="connsiteY4" fmla="*/ 2345391 h 3285789"/>
              <a:gd name="connsiteX5" fmla="*/ 4168113 w 5323098"/>
              <a:gd name="connsiteY5" fmla="*/ 3178511 h 3285789"/>
              <a:gd name="connsiteX6" fmla="*/ 1760193 w 5323098"/>
              <a:gd name="connsiteY6" fmla="*/ 3239471 h 3285789"/>
              <a:gd name="connsiteX7" fmla="*/ 344143 w 5323098"/>
              <a:gd name="connsiteY7" fmla="*/ 2849581 h 3285789"/>
              <a:gd name="connsiteX8" fmla="*/ 6323 w 5323098"/>
              <a:gd name="connsiteY8" fmla="*/ 2463501 h 3285789"/>
              <a:gd name="connsiteX9" fmla="*/ 214603 w 5323098"/>
              <a:gd name="connsiteY9" fmla="*/ 1422101 h 3285789"/>
              <a:gd name="connsiteX0" fmla="*/ 217221 w 5325716"/>
              <a:gd name="connsiteY0" fmla="*/ 1443164 h 3306852"/>
              <a:gd name="connsiteX1" fmla="*/ 1388161 w 5325716"/>
              <a:gd name="connsiteY1" fmla="*/ 276034 h 3306852"/>
              <a:gd name="connsiteX2" fmla="*/ 3083611 w 5325716"/>
              <a:gd name="connsiteY2" fmla="*/ 43624 h 3306852"/>
              <a:gd name="connsiteX3" fmla="*/ 4729531 w 5325716"/>
              <a:gd name="connsiteY3" fmla="*/ 944054 h 3306852"/>
              <a:gd name="connsiteX4" fmla="*/ 5308651 w 5325716"/>
              <a:gd name="connsiteY4" fmla="*/ 2366454 h 3306852"/>
              <a:gd name="connsiteX5" fmla="*/ 4170731 w 5325716"/>
              <a:gd name="connsiteY5" fmla="*/ 3199574 h 3306852"/>
              <a:gd name="connsiteX6" fmla="*/ 1762811 w 5325716"/>
              <a:gd name="connsiteY6" fmla="*/ 3260534 h 3306852"/>
              <a:gd name="connsiteX7" fmla="*/ 346761 w 5325716"/>
              <a:gd name="connsiteY7" fmla="*/ 2870644 h 3306852"/>
              <a:gd name="connsiteX8" fmla="*/ 8941 w 5325716"/>
              <a:gd name="connsiteY8" fmla="*/ 2484564 h 3306852"/>
              <a:gd name="connsiteX9" fmla="*/ 217221 w 5325716"/>
              <a:gd name="connsiteY9" fmla="*/ 1443164 h 3306852"/>
              <a:gd name="connsiteX0" fmla="*/ 217221 w 5163496"/>
              <a:gd name="connsiteY0" fmla="*/ 1443164 h 3308332"/>
              <a:gd name="connsiteX1" fmla="*/ 1388161 w 5163496"/>
              <a:gd name="connsiteY1" fmla="*/ 276034 h 3308332"/>
              <a:gd name="connsiteX2" fmla="*/ 3083611 w 5163496"/>
              <a:gd name="connsiteY2" fmla="*/ 43624 h 3308332"/>
              <a:gd name="connsiteX3" fmla="*/ 4729531 w 5163496"/>
              <a:gd name="connsiteY3" fmla="*/ 944054 h 3308332"/>
              <a:gd name="connsiteX4" fmla="*/ 5137201 w 5163496"/>
              <a:gd name="connsiteY4" fmla="*/ 2341054 h 3308332"/>
              <a:gd name="connsiteX5" fmla="*/ 4170731 w 5163496"/>
              <a:gd name="connsiteY5" fmla="*/ 3199574 h 3308332"/>
              <a:gd name="connsiteX6" fmla="*/ 1762811 w 5163496"/>
              <a:gd name="connsiteY6" fmla="*/ 3260534 h 3308332"/>
              <a:gd name="connsiteX7" fmla="*/ 346761 w 5163496"/>
              <a:gd name="connsiteY7" fmla="*/ 2870644 h 3308332"/>
              <a:gd name="connsiteX8" fmla="*/ 8941 w 5163496"/>
              <a:gd name="connsiteY8" fmla="*/ 2484564 h 3308332"/>
              <a:gd name="connsiteX9" fmla="*/ 217221 w 5163496"/>
              <a:gd name="connsiteY9" fmla="*/ 1443164 h 3308332"/>
              <a:gd name="connsiteX0" fmla="*/ 217221 w 5149087"/>
              <a:gd name="connsiteY0" fmla="*/ 1444532 h 3309700"/>
              <a:gd name="connsiteX1" fmla="*/ 1388161 w 5149087"/>
              <a:gd name="connsiteY1" fmla="*/ 277402 h 3309700"/>
              <a:gd name="connsiteX2" fmla="*/ 3083611 w 5149087"/>
              <a:gd name="connsiteY2" fmla="*/ 44992 h 3309700"/>
              <a:gd name="connsiteX3" fmla="*/ 4602531 w 5149087"/>
              <a:gd name="connsiteY3" fmla="*/ 964472 h 3309700"/>
              <a:gd name="connsiteX4" fmla="*/ 5137201 w 5149087"/>
              <a:gd name="connsiteY4" fmla="*/ 2342422 h 3309700"/>
              <a:gd name="connsiteX5" fmla="*/ 4170731 w 5149087"/>
              <a:gd name="connsiteY5" fmla="*/ 3200942 h 3309700"/>
              <a:gd name="connsiteX6" fmla="*/ 1762811 w 5149087"/>
              <a:gd name="connsiteY6" fmla="*/ 3261902 h 3309700"/>
              <a:gd name="connsiteX7" fmla="*/ 346761 w 5149087"/>
              <a:gd name="connsiteY7" fmla="*/ 2872012 h 3309700"/>
              <a:gd name="connsiteX8" fmla="*/ 8941 w 5149087"/>
              <a:gd name="connsiteY8" fmla="*/ 2485932 h 3309700"/>
              <a:gd name="connsiteX9" fmla="*/ 217221 w 5149087"/>
              <a:gd name="connsiteY9" fmla="*/ 1444532 h 3309700"/>
              <a:gd name="connsiteX0" fmla="*/ 211664 w 5143530"/>
              <a:gd name="connsiteY0" fmla="*/ 1444532 h 3309700"/>
              <a:gd name="connsiteX1" fmla="*/ 1382604 w 5143530"/>
              <a:gd name="connsiteY1" fmla="*/ 277402 h 3309700"/>
              <a:gd name="connsiteX2" fmla="*/ 3078054 w 5143530"/>
              <a:gd name="connsiteY2" fmla="*/ 44992 h 3309700"/>
              <a:gd name="connsiteX3" fmla="*/ 4596974 w 5143530"/>
              <a:gd name="connsiteY3" fmla="*/ 964472 h 3309700"/>
              <a:gd name="connsiteX4" fmla="*/ 5131644 w 5143530"/>
              <a:gd name="connsiteY4" fmla="*/ 2342422 h 3309700"/>
              <a:gd name="connsiteX5" fmla="*/ 4165174 w 5143530"/>
              <a:gd name="connsiteY5" fmla="*/ 3200942 h 3309700"/>
              <a:gd name="connsiteX6" fmla="*/ 1757254 w 5143530"/>
              <a:gd name="connsiteY6" fmla="*/ 3261902 h 3309700"/>
              <a:gd name="connsiteX7" fmla="*/ 341204 w 5143530"/>
              <a:gd name="connsiteY7" fmla="*/ 2872012 h 3309700"/>
              <a:gd name="connsiteX8" fmla="*/ 9734 w 5143530"/>
              <a:gd name="connsiteY8" fmla="*/ 2339882 h 3309700"/>
              <a:gd name="connsiteX9" fmla="*/ 211664 w 5143530"/>
              <a:gd name="connsiteY9" fmla="*/ 1444532 h 3309700"/>
              <a:gd name="connsiteX0" fmla="*/ 260936 w 5135652"/>
              <a:gd name="connsiteY0" fmla="*/ 1418472 h 3309040"/>
              <a:gd name="connsiteX1" fmla="*/ 1374726 w 5135652"/>
              <a:gd name="connsiteY1" fmla="*/ 276742 h 3309040"/>
              <a:gd name="connsiteX2" fmla="*/ 3070176 w 5135652"/>
              <a:gd name="connsiteY2" fmla="*/ 44332 h 3309040"/>
              <a:gd name="connsiteX3" fmla="*/ 4589096 w 5135652"/>
              <a:gd name="connsiteY3" fmla="*/ 963812 h 3309040"/>
              <a:gd name="connsiteX4" fmla="*/ 5123766 w 5135652"/>
              <a:gd name="connsiteY4" fmla="*/ 2341762 h 3309040"/>
              <a:gd name="connsiteX5" fmla="*/ 4157296 w 5135652"/>
              <a:gd name="connsiteY5" fmla="*/ 3200282 h 3309040"/>
              <a:gd name="connsiteX6" fmla="*/ 1749376 w 5135652"/>
              <a:gd name="connsiteY6" fmla="*/ 3261242 h 3309040"/>
              <a:gd name="connsiteX7" fmla="*/ 333326 w 5135652"/>
              <a:gd name="connsiteY7" fmla="*/ 2871352 h 3309040"/>
              <a:gd name="connsiteX8" fmla="*/ 1856 w 5135652"/>
              <a:gd name="connsiteY8" fmla="*/ 2339222 h 3309040"/>
              <a:gd name="connsiteX9" fmla="*/ 260936 w 5135652"/>
              <a:gd name="connsiteY9" fmla="*/ 1418472 h 3309040"/>
              <a:gd name="connsiteX0" fmla="*/ 248575 w 5123291"/>
              <a:gd name="connsiteY0" fmla="*/ 1418472 h 3309040"/>
              <a:gd name="connsiteX1" fmla="*/ 1362365 w 5123291"/>
              <a:gd name="connsiteY1" fmla="*/ 276742 h 3309040"/>
              <a:gd name="connsiteX2" fmla="*/ 3057815 w 5123291"/>
              <a:gd name="connsiteY2" fmla="*/ 44332 h 3309040"/>
              <a:gd name="connsiteX3" fmla="*/ 4576735 w 5123291"/>
              <a:gd name="connsiteY3" fmla="*/ 963812 h 3309040"/>
              <a:gd name="connsiteX4" fmla="*/ 5111405 w 5123291"/>
              <a:gd name="connsiteY4" fmla="*/ 2341762 h 3309040"/>
              <a:gd name="connsiteX5" fmla="*/ 4144935 w 5123291"/>
              <a:gd name="connsiteY5" fmla="*/ 3200282 h 3309040"/>
              <a:gd name="connsiteX6" fmla="*/ 1737015 w 5123291"/>
              <a:gd name="connsiteY6" fmla="*/ 3261242 h 3309040"/>
              <a:gd name="connsiteX7" fmla="*/ 320965 w 5123291"/>
              <a:gd name="connsiteY7" fmla="*/ 2871352 h 3309040"/>
              <a:gd name="connsiteX8" fmla="*/ 2195 w 5123291"/>
              <a:gd name="connsiteY8" fmla="*/ 2256672 h 3309040"/>
              <a:gd name="connsiteX9" fmla="*/ 248575 w 5123291"/>
              <a:gd name="connsiteY9" fmla="*/ 1418472 h 3309040"/>
              <a:gd name="connsiteX0" fmla="*/ 248575 w 5124140"/>
              <a:gd name="connsiteY0" fmla="*/ 1418472 h 3282848"/>
              <a:gd name="connsiteX1" fmla="*/ 1362365 w 5124140"/>
              <a:gd name="connsiteY1" fmla="*/ 276742 h 3282848"/>
              <a:gd name="connsiteX2" fmla="*/ 3057815 w 5124140"/>
              <a:gd name="connsiteY2" fmla="*/ 44332 h 3282848"/>
              <a:gd name="connsiteX3" fmla="*/ 4576735 w 5124140"/>
              <a:gd name="connsiteY3" fmla="*/ 963812 h 3282848"/>
              <a:gd name="connsiteX4" fmla="*/ 5111405 w 5124140"/>
              <a:gd name="connsiteY4" fmla="*/ 2341762 h 3282848"/>
              <a:gd name="connsiteX5" fmla="*/ 4125885 w 5124140"/>
              <a:gd name="connsiteY5" fmla="*/ 3136782 h 3282848"/>
              <a:gd name="connsiteX6" fmla="*/ 1737015 w 5124140"/>
              <a:gd name="connsiteY6" fmla="*/ 3261242 h 3282848"/>
              <a:gd name="connsiteX7" fmla="*/ 320965 w 5124140"/>
              <a:gd name="connsiteY7" fmla="*/ 2871352 h 3282848"/>
              <a:gd name="connsiteX8" fmla="*/ 2195 w 5124140"/>
              <a:gd name="connsiteY8" fmla="*/ 2256672 h 3282848"/>
              <a:gd name="connsiteX9" fmla="*/ 248575 w 5124140"/>
              <a:gd name="connsiteY9" fmla="*/ 1418472 h 32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24140" h="3282848">
                <a:moveTo>
                  <a:pt x="248575" y="1418472"/>
                </a:moveTo>
                <a:cubicBezTo>
                  <a:pt x="475270" y="1088484"/>
                  <a:pt x="894158" y="505765"/>
                  <a:pt x="1362365" y="276742"/>
                </a:cubicBezTo>
                <a:cubicBezTo>
                  <a:pt x="1830572" y="47719"/>
                  <a:pt x="2522087" y="-70180"/>
                  <a:pt x="3057815" y="44332"/>
                </a:cubicBezTo>
                <a:cubicBezTo>
                  <a:pt x="3593543" y="158844"/>
                  <a:pt x="4234470" y="580907"/>
                  <a:pt x="4576735" y="963812"/>
                </a:cubicBezTo>
                <a:cubicBezTo>
                  <a:pt x="4919000" y="1346717"/>
                  <a:pt x="5186547" y="1979600"/>
                  <a:pt x="5111405" y="2341762"/>
                </a:cubicBezTo>
                <a:cubicBezTo>
                  <a:pt x="5036263" y="2703924"/>
                  <a:pt x="4688283" y="2983535"/>
                  <a:pt x="4125885" y="3136782"/>
                </a:cubicBezTo>
                <a:cubicBezTo>
                  <a:pt x="3563487" y="3290029"/>
                  <a:pt x="2371168" y="3305480"/>
                  <a:pt x="1737015" y="3261242"/>
                </a:cubicBezTo>
                <a:cubicBezTo>
                  <a:pt x="1102862" y="3217004"/>
                  <a:pt x="595285" y="3001739"/>
                  <a:pt x="320965" y="2871352"/>
                </a:cubicBezTo>
                <a:cubicBezTo>
                  <a:pt x="46645" y="2740965"/>
                  <a:pt x="14260" y="2498819"/>
                  <a:pt x="2195" y="2256672"/>
                </a:cubicBezTo>
                <a:cubicBezTo>
                  <a:pt x="-9870" y="2014525"/>
                  <a:pt x="21880" y="1748460"/>
                  <a:pt x="248575" y="1418472"/>
                </a:cubicBezTo>
                <a:close/>
              </a:path>
            </a:pathLst>
          </a:custGeom>
          <a:noFill/>
          <a:ln w="314325" cap="rnd">
            <a:solidFill>
              <a:srgbClr val="C68D6D">
                <a:alpha val="46000"/>
              </a:srgbClr>
            </a:solidFill>
            <a:round/>
          </a:ln>
          <a:scene3d>
            <a:camera prst="orthographicFront"/>
            <a:lightRig rig="threePt" dir="t"/>
          </a:scene3d>
          <a:sp3d contourW="38100">
            <a:contourClr>
              <a:srgbClr val="B2785B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8BE179B-E25A-4942-AD13-2768EA77B7E9}"/>
              </a:ext>
            </a:extLst>
          </p:cNvPr>
          <p:cNvSpPr/>
          <p:nvPr/>
        </p:nvSpPr>
        <p:spPr>
          <a:xfrm>
            <a:off x="2198905" y="4747899"/>
            <a:ext cx="209550" cy="419100"/>
          </a:xfrm>
          <a:prstGeom prst="roundRect">
            <a:avLst>
              <a:gd name="adj" fmla="val 50000"/>
            </a:avLst>
          </a:prstGeom>
          <a:solidFill>
            <a:srgbClr val="57565C">
              <a:alpha val="46000"/>
            </a:srgbClr>
          </a:solidFill>
          <a:ln w="38100">
            <a:solidFill>
              <a:srgbClr val="5756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86B43CD-1B90-470B-B821-16D364C8F10D}"/>
              </a:ext>
            </a:extLst>
          </p:cNvPr>
          <p:cNvSpPr/>
          <p:nvPr/>
        </p:nvSpPr>
        <p:spPr>
          <a:xfrm>
            <a:off x="4313455" y="4759433"/>
            <a:ext cx="209550" cy="419100"/>
          </a:xfrm>
          <a:prstGeom prst="roundRect">
            <a:avLst>
              <a:gd name="adj" fmla="val 50000"/>
            </a:avLst>
          </a:prstGeom>
          <a:solidFill>
            <a:srgbClr val="57565C">
              <a:alpha val="46000"/>
            </a:srgbClr>
          </a:solidFill>
          <a:ln w="38100">
            <a:solidFill>
              <a:srgbClr val="5756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D83969ED-B506-4FAF-9D47-391990EA8297}"/>
              </a:ext>
            </a:extLst>
          </p:cNvPr>
          <p:cNvSpPr/>
          <p:nvPr/>
        </p:nvSpPr>
        <p:spPr>
          <a:xfrm>
            <a:off x="2962447" y="4925656"/>
            <a:ext cx="797015" cy="302753"/>
          </a:xfrm>
          <a:custGeom>
            <a:avLst/>
            <a:gdLst>
              <a:gd name="connsiteX0" fmla="*/ 352016 w 797015"/>
              <a:gd name="connsiteY0" fmla="*/ 116981 h 302753"/>
              <a:gd name="connsiteX1" fmla="*/ 92460 w 797015"/>
              <a:gd name="connsiteY1" fmla="*/ 7443 h 302753"/>
              <a:gd name="connsiteX2" fmla="*/ 16260 w 797015"/>
              <a:gd name="connsiteY2" fmla="*/ 174131 h 302753"/>
              <a:gd name="connsiteX3" fmla="*/ 380591 w 797015"/>
              <a:gd name="connsiteY3" fmla="*/ 302718 h 302753"/>
              <a:gd name="connsiteX4" fmla="*/ 775879 w 797015"/>
              <a:gd name="connsiteY4" fmla="*/ 162225 h 302753"/>
              <a:gd name="connsiteX5" fmla="*/ 704441 w 797015"/>
              <a:gd name="connsiteY5" fmla="*/ 300 h 302753"/>
              <a:gd name="connsiteX6" fmla="*/ 352016 w 797015"/>
              <a:gd name="connsiteY6" fmla="*/ 116981 h 302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7015" h="302753">
                <a:moveTo>
                  <a:pt x="352016" y="116981"/>
                </a:moveTo>
                <a:cubicBezTo>
                  <a:pt x="250019" y="118171"/>
                  <a:pt x="148419" y="-2082"/>
                  <a:pt x="92460" y="7443"/>
                </a:cubicBezTo>
                <a:cubicBezTo>
                  <a:pt x="36501" y="16968"/>
                  <a:pt x="-31762" y="124919"/>
                  <a:pt x="16260" y="174131"/>
                </a:cubicBezTo>
                <a:cubicBezTo>
                  <a:pt x="64282" y="223343"/>
                  <a:pt x="253988" y="304702"/>
                  <a:pt x="380591" y="302718"/>
                </a:cubicBezTo>
                <a:cubicBezTo>
                  <a:pt x="507194" y="300734"/>
                  <a:pt x="721904" y="212628"/>
                  <a:pt x="775879" y="162225"/>
                </a:cubicBezTo>
                <a:cubicBezTo>
                  <a:pt x="829854" y="111822"/>
                  <a:pt x="771116" y="7444"/>
                  <a:pt x="704441" y="300"/>
                </a:cubicBezTo>
                <a:cubicBezTo>
                  <a:pt x="637766" y="-6844"/>
                  <a:pt x="454013" y="115791"/>
                  <a:pt x="352016" y="116981"/>
                </a:cubicBezTo>
                <a:close/>
              </a:path>
            </a:pathLst>
          </a:custGeom>
          <a:solidFill>
            <a:srgbClr val="57565C">
              <a:alpha val="46000"/>
            </a:srgbClr>
          </a:solidFill>
          <a:ln>
            <a:solidFill>
              <a:srgbClr val="5756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944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3945864-25CB-4DD2-82DF-2E58D7B0D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475" y="1472298"/>
            <a:ext cx="5250344" cy="5250344"/>
          </a:xfrm>
          <a:prstGeom prst="rect">
            <a:avLst/>
          </a:prstGeom>
        </p:spPr>
      </p:pic>
      <p:grpSp>
        <p:nvGrpSpPr>
          <p:cNvPr id="21" name="Grupo 20">
            <a:extLst>
              <a:ext uri="{FF2B5EF4-FFF2-40B4-BE49-F238E27FC236}">
                <a16:creationId xmlns:a16="http://schemas.microsoft.com/office/drawing/2014/main" id="{DB0B478A-CBCD-495C-AB16-90FBCBE59ADF}"/>
              </a:ext>
            </a:extLst>
          </p:cNvPr>
          <p:cNvGrpSpPr/>
          <p:nvPr/>
        </p:nvGrpSpPr>
        <p:grpSpPr>
          <a:xfrm>
            <a:off x="508000" y="685800"/>
            <a:ext cx="5994400" cy="5739544"/>
            <a:chOff x="259924" y="525866"/>
            <a:chExt cx="6020245" cy="5899478"/>
          </a:xfrm>
        </p:grpSpPr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0F8E8DBF-961A-44D4-9284-38B9046D23E5}"/>
                </a:ext>
              </a:extLst>
            </p:cNvPr>
            <p:cNvGrpSpPr/>
            <p:nvPr/>
          </p:nvGrpSpPr>
          <p:grpSpPr>
            <a:xfrm>
              <a:off x="1542889" y="1446944"/>
              <a:ext cx="3527484" cy="4978400"/>
              <a:chOff x="3358989" y="1549095"/>
              <a:chExt cx="3527484" cy="4978400"/>
            </a:xfrm>
          </p:grpSpPr>
          <p:sp>
            <p:nvSpPr>
              <p:cNvPr id="15" name="Rectángulo: esquinas redondeadas 14">
                <a:extLst>
                  <a:ext uri="{FF2B5EF4-FFF2-40B4-BE49-F238E27FC236}">
                    <a16:creationId xmlns:a16="http://schemas.microsoft.com/office/drawing/2014/main" id="{A83E2CC3-755A-43E4-B80F-61023418DBC3}"/>
                  </a:ext>
                </a:extLst>
              </p:cNvPr>
              <p:cNvSpPr/>
              <p:nvPr/>
            </p:nvSpPr>
            <p:spPr>
              <a:xfrm rot="4326220">
                <a:off x="5888626" y="2916825"/>
                <a:ext cx="217765" cy="1777928"/>
              </a:xfrm>
              <a:prstGeom prst="roundRect">
                <a:avLst>
                  <a:gd name="adj" fmla="val 50000"/>
                </a:avLst>
              </a:prstGeom>
              <a:solidFill>
                <a:srgbClr val="B56107">
                  <a:alpha val="46000"/>
                </a:srgbClr>
              </a:solidFill>
              <a:ln w="38100">
                <a:solidFill>
                  <a:srgbClr val="B561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Rectángulo: esquinas redondeadas 15">
                <a:extLst>
                  <a:ext uri="{FF2B5EF4-FFF2-40B4-BE49-F238E27FC236}">
                    <a16:creationId xmlns:a16="http://schemas.microsoft.com/office/drawing/2014/main" id="{8E51445C-3E3F-4995-886B-F0065AA596CA}"/>
                  </a:ext>
                </a:extLst>
              </p:cNvPr>
              <p:cNvSpPr/>
              <p:nvPr/>
            </p:nvSpPr>
            <p:spPr>
              <a:xfrm rot="17248182">
                <a:off x="4139070" y="2955811"/>
                <a:ext cx="217765" cy="1777928"/>
              </a:xfrm>
              <a:prstGeom prst="roundRect">
                <a:avLst>
                  <a:gd name="adj" fmla="val 50000"/>
                </a:avLst>
              </a:prstGeom>
              <a:solidFill>
                <a:srgbClr val="B56107">
                  <a:alpha val="46000"/>
                </a:srgbClr>
              </a:solidFill>
              <a:ln w="38100">
                <a:solidFill>
                  <a:srgbClr val="B561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" name="Rectángulo: esquinas redondeadas 16">
                <a:extLst>
                  <a:ext uri="{FF2B5EF4-FFF2-40B4-BE49-F238E27FC236}">
                    <a16:creationId xmlns:a16="http://schemas.microsoft.com/office/drawing/2014/main" id="{CAD3A83E-FDFC-40F9-9A9E-D1A86514AB0E}"/>
                  </a:ext>
                </a:extLst>
              </p:cNvPr>
              <p:cNvSpPr/>
              <p:nvPr/>
            </p:nvSpPr>
            <p:spPr>
              <a:xfrm rot="13902315">
                <a:off x="4400935" y="3815343"/>
                <a:ext cx="217765" cy="1301802"/>
              </a:xfrm>
              <a:prstGeom prst="roundRect">
                <a:avLst>
                  <a:gd name="adj" fmla="val 50000"/>
                </a:avLst>
              </a:prstGeom>
              <a:solidFill>
                <a:srgbClr val="B56107">
                  <a:alpha val="46000"/>
                </a:srgbClr>
              </a:solidFill>
              <a:ln w="38100">
                <a:solidFill>
                  <a:srgbClr val="B561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" name="Rectángulo: esquinas redondeadas 17">
                <a:extLst>
                  <a:ext uri="{FF2B5EF4-FFF2-40B4-BE49-F238E27FC236}">
                    <a16:creationId xmlns:a16="http://schemas.microsoft.com/office/drawing/2014/main" id="{D991FFE1-CCE6-4EC1-8A46-913B512D0D3D}"/>
                  </a:ext>
                </a:extLst>
              </p:cNvPr>
              <p:cNvSpPr/>
              <p:nvPr/>
            </p:nvSpPr>
            <p:spPr>
              <a:xfrm rot="7696697">
                <a:off x="5532018" y="3845662"/>
                <a:ext cx="217765" cy="1298061"/>
              </a:xfrm>
              <a:prstGeom prst="roundRect">
                <a:avLst>
                  <a:gd name="adj" fmla="val 50000"/>
                </a:avLst>
              </a:prstGeom>
              <a:solidFill>
                <a:srgbClr val="B56107">
                  <a:alpha val="46000"/>
                </a:srgbClr>
              </a:solidFill>
              <a:ln w="38100">
                <a:solidFill>
                  <a:srgbClr val="B561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" name="Rectángulo: esquinas redondeadas 13">
                <a:extLst>
                  <a:ext uri="{FF2B5EF4-FFF2-40B4-BE49-F238E27FC236}">
                    <a16:creationId xmlns:a16="http://schemas.microsoft.com/office/drawing/2014/main" id="{68A853CA-A259-4A22-B506-9037664CFE8E}"/>
                  </a:ext>
                </a:extLst>
              </p:cNvPr>
              <p:cNvSpPr/>
              <p:nvPr/>
            </p:nvSpPr>
            <p:spPr>
              <a:xfrm>
                <a:off x="4935128" y="1549095"/>
                <a:ext cx="304800" cy="4978400"/>
              </a:xfrm>
              <a:prstGeom prst="roundRect">
                <a:avLst>
                  <a:gd name="adj" fmla="val 50000"/>
                </a:avLst>
              </a:prstGeom>
              <a:solidFill>
                <a:srgbClr val="B56107">
                  <a:alpha val="46000"/>
                </a:srgbClr>
              </a:solidFill>
              <a:ln w="38100">
                <a:solidFill>
                  <a:srgbClr val="B561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0A6E528F-B94B-4B8B-B828-C594E61A6A9C}"/>
                </a:ext>
              </a:extLst>
            </p:cNvPr>
            <p:cNvSpPr/>
            <p:nvPr/>
          </p:nvSpPr>
          <p:spPr>
            <a:xfrm>
              <a:off x="259924" y="525866"/>
              <a:ext cx="6020245" cy="5433518"/>
            </a:xfrm>
            <a:custGeom>
              <a:avLst/>
              <a:gdLst>
                <a:gd name="connsiteX0" fmla="*/ 1778755 w 6006159"/>
                <a:gd name="connsiteY0" fmla="*/ 2105659 h 5428624"/>
                <a:gd name="connsiteX1" fmla="*/ 2026405 w 6006159"/>
                <a:gd name="connsiteY1" fmla="*/ 895984 h 5428624"/>
                <a:gd name="connsiteX2" fmla="*/ 2988430 w 6006159"/>
                <a:gd name="connsiteY2" fmla="*/ 634 h 5428624"/>
                <a:gd name="connsiteX3" fmla="*/ 4007605 w 6006159"/>
                <a:gd name="connsiteY3" fmla="*/ 1029334 h 5428624"/>
                <a:gd name="connsiteX4" fmla="*/ 4207630 w 6006159"/>
                <a:gd name="connsiteY4" fmla="*/ 2172334 h 5428624"/>
                <a:gd name="connsiteX5" fmla="*/ 5998330 w 6006159"/>
                <a:gd name="connsiteY5" fmla="*/ 2362834 h 5428624"/>
                <a:gd name="connsiteX6" fmla="*/ 4864855 w 6006159"/>
                <a:gd name="connsiteY6" fmla="*/ 4001134 h 5428624"/>
                <a:gd name="connsiteX7" fmla="*/ 4979155 w 6006159"/>
                <a:gd name="connsiteY7" fmla="*/ 5420359 h 5428624"/>
                <a:gd name="connsiteX8" fmla="*/ 3093205 w 6006159"/>
                <a:gd name="connsiteY8" fmla="*/ 4620259 h 5428624"/>
                <a:gd name="connsiteX9" fmla="*/ 1035805 w 6006159"/>
                <a:gd name="connsiteY9" fmla="*/ 5382259 h 5428624"/>
                <a:gd name="connsiteX10" fmla="*/ 1159630 w 6006159"/>
                <a:gd name="connsiteY10" fmla="*/ 3886834 h 5428624"/>
                <a:gd name="connsiteX11" fmla="*/ 7105 w 6006159"/>
                <a:gd name="connsiteY11" fmla="*/ 2353309 h 5428624"/>
                <a:gd name="connsiteX12" fmla="*/ 1788280 w 6006159"/>
                <a:gd name="connsiteY12" fmla="*/ 2191384 h 5428624"/>
                <a:gd name="connsiteX0" fmla="*/ 1778755 w 6006159"/>
                <a:gd name="connsiteY0" fmla="*/ 2105659 h 5428624"/>
                <a:gd name="connsiteX1" fmla="*/ 2026405 w 6006159"/>
                <a:gd name="connsiteY1" fmla="*/ 895984 h 5428624"/>
                <a:gd name="connsiteX2" fmla="*/ 2988430 w 6006159"/>
                <a:gd name="connsiteY2" fmla="*/ 634 h 5428624"/>
                <a:gd name="connsiteX3" fmla="*/ 4007605 w 6006159"/>
                <a:gd name="connsiteY3" fmla="*/ 1029334 h 5428624"/>
                <a:gd name="connsiteX4" fmla="*/ 4207630 w 6006159"/>
                <a:gd name="connsiteY4" fmla="*/ 2172334 h 5428624"/>
                <a:gd name="connsiteX5" fmla="*/ 5998330 w 6006159"/>
                <a:gd name="connsiteY5" fmla="*/ 2362834 h 5428624"/>
                <a:gd name="connsiteX6" fmla="*/ 4864855 w 6006159"/>
                <a:gd name="connsiteY6" fmla="*/ 4001134 h 5428624"/>
                <a:gd name="connsiteX7" fmla="*/ 4979155 w 6006159"/>
                <a:gd name="connsiteY7" fmla="*/ 5420359 h 5428624"/>
                <a:gd name="connsiteX8" fmla="*/ 3093205 w 6006159"/>
                <a:gd name="connsiteY8" fmla="*/ 4620259 h 5428624"/>
                <a:gd name="connsiteX9" fmla="*/ 1035805 w 6006159"/>
                <a:gd name="connsiteY9" fmla="*/ 5382259 h 5428624"/>
                <a:gd name="connsiteX10" fmla="*/ 1159630 w 6006159"/>
                <a:gd name="connsiteY10" fmla="*/ 3886834 h 5428624"/>
                <a:gd name="connsiteX11" fmla="*/ 7105 w 6006159"/>
                <a:gd name="connsiteY11" fmla="*/ 2353309 h 5428624"/>
                <a:gd name="connsiteX12" fmla="*/ 1772405 w 6006159"/>
                <a:gd name="connsiteY12" fmla="*/ 2115184 h 5428624"/>
                <a:gd name="connsiteX0" fmla="*/ 1778755 w 6005443"/>
                <a:gd name="connsiteY0" fmla="*/ 2105659 h 5428624"/>
                <a:gd name="connsiteX1" fmla="*/ 2026405 w 6005443"/>
                <a:gd name="connsiteY1" fmla="*/ 895984 h 5428624"/>
                <a:gd name="connsiteX2" fmla="*/ 2988430 w 6005443"/>
                <a:gd name="connsiteY2" fmla="*/ 634 h 5428624"/>
                <a:gd name="connsiteX3" fmla="*/ 4007605 w 6005443"/>
                <a:gd name="connsiteY3" fmla="*/ 1029334 h 5428624"/>
                <a:gd name="connsiteX4" fmla="*/ 4240967 w 6005443"/>
                <a:gd name="connsiteY4" fmla="*/ 2091372 h 5428624"/>
                <a:gd name="connsiteX5" fmla="*/ 5998330 w 6005443"/>
                <a:gd name="connsiteY5" fmla="*/ 2362834 h 5428624"/>
                <a:gd name="connsiteX6" fmla="*/ 4864855 w 6005443"/>
                <a:gd name="connsiteY6" fmla="*/ 4001134 h 5428624"/>
                <a:gd name="connsiteX7" fmla="*/ 4979155 w 6005443"/>
                <a:gd name="connsiteY7" fmla="*/ 5420359 h 5428624"/>
                <a:gd name="connsiteX8" fmla="*/ 3093205 w 6005443"/>
                <a:gd name="connsiteY8" fmla="*/ 4620259 h 5428624"/>
                <a:gd name="connsiteX9" fmla="*/ 1035805 w 6005443"/>
                <a:gd name="connsiteY9" fmla="*/ 5382259 h 5428624"/>
                <a:gd name="connsiteX10" fmla="*/ 1159630 w 6005443"/>
                <a:gd name="connsiteY10" fmla="*/ 3886834 h 5428624"/>
                <a:gd name="connsiteX11" fmla="*/ 7105 w 6005443"/>
                <a:gd name="connsiteY11" fmla="*/ 2353309 h 5428624"/>
                <a:gd name="connsiteX12" fmla="*/ 1772405 w 6005443"/>
                <a:gd name="connsiteY12" fmla="*/ 2115184 h 5428624"/>
                <a:gd name="connsiteX0" fmla="*/ 1778755 w 6005443"/>
                <a:gd name="connsiteY0" fmla="*/ 2105659 h 5428624"/>
                <a:gd name="connsiteX1" fmla="*/ 2026405 w 6005443"/>
                <a:gd name="connsiteY1" fmla="*/ 895984 h 5428624"/>
                <a:gd name="connsiteX2" fmla="*/ 2988430 w 6005443"/>
                <a:gd name="connsiteY2" fmla="*/ 634 h 5428624"/>
                <a:gd name="connsiteX3" fmla="*/ 4007605 w 6005443"/>
                <a:gd name="connsiteY3" fmla="*/ 1029334 h 5428624"/>
                <a:gd name="connsiteX4" fmla="*/ 4240967 w 6005443"/>
                <a:gd name="connsiteY4" fmla="*/ 2091372 h 5428624"/>
                <a:gd name="connsiteX5" fmla="*/ 5998330 w 6005443"/>
                <a:gd name="connsiteY5" fmla="*/ 2362834 h 5428624"/>
                <a:gd name="connsiteX6" fmla="*/ 4864855 w 6005443"/>
                <a:gd name="connsiteY6" fmla="*/ 4001134 h 5428624"/>
                <a:gd name="connsiteX7" fmla="*/ 4979155 w 6005443"/>
                <a:gd name="connsiteY7" fmla="*/ 5420359 h 5428624"/>
                <a:gd name="connsiteX8" fmla="*/ 3093205 w 6005443"/>
                <a:gd name="connsiteY8" fmla="*/ 4620259 h 5428624"/>
                <a:gd name="connsiteX9" fmla="*/ 1035805 w 6005443"/>
                <a:gd name="connsiteY9" fmla="*/ 5382259 h 5428624"/>
                <a:gd name="connsiteX10" fmla="*/ 1159630 w 6005443"/>
                <a:gd name="connsiteY10" fmla="*/ 3886834 h 5428624"/>
                <a:gd name="connsiteX11" fmla="*/ 7105 w 6005443"/>
                <a:gd name="connsiteY11" fmla="*/ 2353309 h 5428624"/>
                <a:gd name="connsiteX12" fmla="*/ 1772405 w 6005443"/>
                <a:gd name="connsiteY12" fmla="*/ 2115184 h 5428624"/>
                <a:gd name="connsiteX0" fmla="*/ 1778755 w 5998520"/>
                <a:gd name="connsiteY0" fmla="*/ 2105659 h 5428624"/>
                <a:gd name="connsiteX1" fmla="*/ 2026405 w 5998520"/>
                <a:gd name="connsiteY1" fmla="*/ 895984 h 5428624"/>
                <a:gd name="connsiteX2" fmla="*/ 2988430 w 5998520"/>
                <a:gd name="connsiteY2" fmla="*/ 634 h 5428624"/>
                <a:gd name="connsiteX3" fmla="*/ 4007605 w 5998520"/>
                <a:gd name="connsiteY3" fmla="*/ 1029334 h 5428624"/>
                <a:gd name="connsiteX4" fmla="*/ 4240967 w 5998520"/>
                <a:gd name="connsiteY4" fmla="*/ 2091372 h 5428624"/>
                <a:gd name="connsiteX5" fmla="*/ 4769605 w 5998520"/>
                <a:gd name="connsiteY5" fmla="*/ 1986597 h 5428624"/>
                <a:gd name="connsiteX6" fmla="*/ 5998330 w 5998520"/>
                <a:gd name="connsiteY6" fmla="*/ 2362834 h 5428624"/>
                <a:gd name="connsiteX7" fmla="*/ 4864855 w 5998520"/>
                <a:gd name="connsiteY7" fmla="*/ 4001134 h 5428624"/>
                <a:gd name="connsiteX8" fmla="*/ 4979155 w 5998520"/>
                <a:gd name="connsiteY8" fmla="*/ 5420359 h 5428624"/>
                <a:gd name="connsiteX9" fmla="*/ 3093205 w 5998520"/>
                <a:gd name="connsiteY9" fmla="*/ 4620259 h 5428624"/>
                <a:gd name="connsiteX10" fmla="*/ 1035805 w 5998520"/>
                <a:gd name="connsiteY10" fmla="*/ 5382259 h 5428624"/>
                <a:gd name="connsiteX11" fmla="*/ 1159630 w 5998520"/>
                <a:gd name="connsiteY11" fmla="*/ 3886834 h 5428624"/>
                <a:gd name="connsiteX12" fmla="*/ 7105 w 5998520"/>
                <a:gd name="connsiteY12" fmla="*/ 2353309 h 5428624"/>
                <a:gd name="connsiteX13" fmla="*/ 1772405 w 5998520"/>
                <a:gd name="connsiteY13" fmla="*/ 2115184 h 5428624"/>
                <a:gd name="connsiteX0" fmla="*/ 1778755 w 5998520"/>
                <a:gd name="connsiteY0" fmla="*/ 2105659 h 5428624"/>
                <a:gd name="connsiteX1" fmla="*/ 2026405 w 5998520"/>
                <a:gd name="connsiteY1" fmla="*/ 895984 h 5428624"/>
                <a:gd name="connsiteX2" fmla="*/ 2988430 w 5998520"/>
                <a:gd name="connsiteY2" fmla="*/ 634 h 5428624"/>
                <a:gd name="connsiteX3" fmla="*/ 4007605 w 5998520"/>
                <a:gd name="connsiteY3" fmla="*/ 1029334 h 5428624"/>
                <a:gd name="connsiteX4" fmla="*/ 4190960 w 5998520"/>
                <a:gd name="connsiteY4" fmla="*/ 2041365 h 5428624"/>
                <a:gd name="connsiteX5" fmla="*/ 4769605 w 5998520"/>
                <a:gd name="connsiteY5" fmla="*/ 1986597 h 5428624"/>
                <a:gd name="connsiteX6" fmla="*/ 5998330 w 5998520"/>
                <a:gd name="connsiteY6" fmla="*/ 2362834 h 5428624"/>
                <a:gd name="connsiteX7" fmla="*/ 4864855 w 5998520"/>
                <a:gd name="connsiteY7" fmla="*/ 4001134 h 5428624"/>
                <a:gd name="connsiteX8" fmla="*/ 4979155 w 5998520"/>
                <a:gd name="connsiteY8" fmla="*/ 5420359 h 5428624"/>
                <a:gd name="connsiteX9" fmla="*/ 3093205 w 5998520"/>
                <a:gd name="connsiteY9" fmla="*/ 4620259 h 5428624"/>
                <a:gd name="connsiteX10" fmla="*/ 1035805 w 5998520"/>
                <a:gd name="connsiteY10" fmla="*/ 5382259 h 5428624"/>
                <a:gd name="connsiteX11" fmla="*/ 1159630 w 5998520"/>
                <a:gd name="connsiteY11" fmla="*/ 3886834 h 5428624"/>
                <a:gd name="connsiteX12" fmla="*/ 7105 w 5998520"/>
                <a:gd name="connsiteY12" fmla="*/ 2353309 h 5428624"/>
                <a:gd name="connsiteX13" fmla="*/ 1772405 w 5998520"/>
                <a:gd name="connsiteY13" fmla="*/ 2115184 h 5428624"/>
                <a:gd name="connsiteX0" fmla="*/ 1778755 w 5998330"/>
                <a:gd name="connsiteY0" fmla="*/ 2105659 h 5428624"/>
                <a:gd name="connsiteX1" fmla="*/ 2026405 w 5998330"/>
                <a:gd name="connsiteY1" fmla="*/ 895984 h 5428624"/>
                <a:gd name="connsiteX2" fmla="*/ 2988430 w 5998330"/>
                <a:gd name="connsiteY2" fmla="*/ 634 h 5428624"/>
                <a:gd name="connsiteX3" fmla="*/ 4007605 w 5998330"/>
                <a:gd name="connsiteY3" fmla="*/ 1029334 h 5428624"/>
                <a:gd name="connsiteX4" fmla="*/ 4190960 w 5998330"/>
                <a:gd name="connsiteY4" fmla="*/ 2041365 h 5428624"/>
                <a:gd name="connsiteX5" fmla="*/ 4864855 w 5998330"/>
                <a:gd name="connsiteY5" fmla="*/ 2005647 h 5428624"/>
                <a:gd name="connsiteX6" fmla="*/ 5998330 w 5998330"/>
                <a:gd name="connsiteY6" fmla="*/ 2362834 h 5428624"/>
                <a:gd name="connsiteX7" fmla="*/ 4864855 w 5998330"/>
                <a:gd name="connsiteY7" fmla="*/ 4001134 h 5428624"/>
                <a:gd name="connsiteX8" fmla="*/ 4979155 w 5998330"/>
                <a:gd name="connsiteY8" fmla="*/ 5420359 h 5428624"/>
                <a:gd name="connsiteX9" fmla="*/ 3093205 w 5998330"/>
                <a:gd name="connsiteY9" fmla="*/ 4620259 h 5428624"/>
                <a:gd name="connsiteX10" fmla="*/ 1035805 w 5998330"/>
                <a:gd name="connsiteY10" fmla="*/ 5382259 h 5428624"/>
                <a:gd name="connsiteX11" fmla="*/ 1159630 w 5998330"/>
                <a:gd name="connsiteY11" fmla="*/ 3886834 h 5428624"/>
                <a:gd name="connsiteX12" fmla="*/ 7105 w 5998330"/>
                <a:gd name="connsiteY12" fmla="*/ 2353309 h 5428624"/>
                <a:gd name="connsiteX13" fmla="*/ 1772405 w 5998330"/>
                <a:gd name="connsiteY13" fmla="*/ 2115184 h 5428624"/>
                <a:gd name="connsiteX0" fmla="*/ 1778755 w 5998330"/>
                <a:gd name="connsiteY0" fmla="*/ 2105659 h 5428624"/>
                <a:gd name="connsiteX1" fmla="*/ 2026405 w 5998330"/>
                <a:gd name="connsiteY1" fmla="*/ 895984 h 5428624"/>
                <a:gd name="connsiteX2" fmla="*/ 2988430 w 5998330"/>
                <a:gd name="connsiteY2" fmla="*/ 634 h 5428624"/>
                <a:gd name="connsiteX3" fmla="*/ 4007605 w 5998330"/>
                <a:gd name="connsiteY3" fmla="*/ 1029334 h 5428624"/>
                <a:gd name="connsiteX4" fmla="*/ 4190960 w 5998330"/>
                <a:gd name="connsiteY4" fmla="*/ 2041365 h 5428624"/>
                <a:gd name="connsiteX5" fmla="*/ 4864855 w 5998330"/>
                <a:gd name="connsiteY5" fmla="*/ 2005647 h 5428624"/>
                <a:gd name="connsiteX6" fmla="*/ 5998330 w 5998330"/>
                <a:gd name="connsiteY6" fmla="*/ 2362834 h 5428624"/>
                <a:gd name="connsiteX7" fmla="*/ 4864855 w 5998330"/>
                <a:gd name="connsiteY7" fmla="*/ 4001134 h 5428624"/>
                <a:gd name="connsiteX8" fmla="*/ 4979155 w 5998330"/>
                <a:gd name="connsiteY8" fmla="*/ 5420359 h 5428624"/>
                <a:gd name="connsiteX9" fmla="*/ 3093205 w 5998330"/>
                <a:gd name="connsiteY9" fmla="*/ 4620259 h 5428624"/>
                <a:gd name="connsiteX10" fmla="*/ 1035805 w 5998330"/>
                <a:gd name="connsiteY10" fmla="*/ 5382259 h 5428624"/>
                <a:gd name="connsiteX11" fmla="*/ 1159630 w 5998330"/>
                <a:gd name="connsiteY11" fmla="*/ 3886834 h 5428624"/>
                <a:gd name="connsiteX12" fmla="*/ 7105 w 5998330"/>
                <a:gd name="connsiteY12" fmla="*/ 2353309 h 5428624"/>
                <a:gd name="connsiteX13" fmla="*/ 1772405 w 5998330"/>
                <a:gd name="connsiteY13" fmla="*/ 2115184 h 5428624"/>
                <a:gd name="connsiteX0" fmla="*/ 1778755 w 6017380"/>
                <a:gd name="connsiteY0" fmla="*/ 2105659 h 5428624"/>
                <a:gd name="connsiteX1" fmla="*/ 2026405 w 6017380"/>
                <a:gd name="connsiteY1" fmla="*/ 895984 h 5428624"/>
                <a:gd name="connsiteX2" fmla="*/ 2988430 w 6017380"/>
                <a:gd name="connsiteY2" fmla="*/ 634 h 5428624"/>
                <a:gd name="connsiteX3" fmla="*/ 4007605 w 6017380"/>
                <a:gd name="connsiteY3" fmla="*/ 1029334 h 5428624"/>
                <a:gd name="connsiteX4" fmla="*/ 4190960 w 6017380"/>
                <a:gd name="connsiteY4" fmla="*/ 2041365 h 5428624"/>
                <a:gd name="connsiteX5" fmla="*/ 4864855 w 6017380"/>
                <a:gd name="connsiteY5" fmla="*/ 2005647 h 5428624"/>
                <a:gd name="connsiteX6" fmla="*/ 6017380 w 6017380"/>
                <a:gd name="connsiteY6" fmla="*/ 2453322 h 5428624"/>
                <a:gd name="connsiteX7" fmla="*/ 4864855 w 6017380"/>
                <a:gd name="connsiteY7" fmla="*/ 4001134 h 5428624"/>
                <a:gd name="connsiteX8" fmla="*/ 4979155 w 6017380"/>
                <a:gd name="connsiteY8" fmla="*/ 5420359 h 5428624"/>
                <a:gd name="connsiteX9" fmla="*/ 3093205 w 6017380"/>
                <a:gd name="connsiteY9" fmla="*/ 4620259 h 5428624"/>
                <a:gd name="connsiteX10" fmla="*/ 1035805 w 6017380"/>
                <a:gd name="connsiteY10" fmla="*/ 5382259 h 5428624"/>
                <a:gd name="connsiteX11" fmla="*/ 1159630 w 6017380"/>
                <a:gd name="connsiteY11" fmla="*/ 3886834 h 5428624"/>
                <a:gd name="connsiteX12" fmla="*/ 7105 w 6017380"/>
                <a:gd name="connsiteY12" fmla="*/ 2353309 h 5428624"/>
                <a:gd name="connsiteX13" fmla="*/ 1772405 w 6017380"/>
                <a:gd name="connsiteY13" fmla="*/ 2115184 h 5428624"/>
                <a:gd name="connsiteX0" fmla="*/ 1778755 w 6017384"/>
                <a:gd name="connsiteY0" fmla="*/ 2105659 h 5429571"/>
                <a:gd name="connsiteX1" fmla="*/ 2026405 w 6017384"/>
                <a:gd name="connsiteY1" fmla="*/ 895984 h 5429571"/>
                <a:gd name="connsiteX2" fmla="*/ 2988430 w 6017384"/>
                <a:gd name="connsiteY2" fmla="*/ 634 h 5429571"/>
                <a:gd name="connsiteX3" fmla="*/ 4007605 w 6017384"/>
                <a:gd name="connsiteY3" fmla="*/ 1029334 h 5429571"/>
                <a:gd name="connsiteX4" fmla="*/ 4190960 w 6017384"/>
                <a:gd name="connsiteY4" fmla="*/ 2041365 h 5429571"/>
                <a:gd name="connsiteX5" fmla="*/ 4864855 w 6017384"/>
                <a:gd name="connsiteY5" fmla="*/ 2005647 h 5429571"/>
                <a:gd name="connsiteX6" fmla="*/ 6017380 w 6017384"/>
                <a:gd name="connsiteY6" fmla="*/ 2453322 h 5429571"/>
                <a:gd name="connsiteX7" fmla="*/ 4850568 w 6017384"/>
                <a:gd name="connsiteY7" fmla="*/ 3963034 h 5429571"/>
                <a:gd name="connsiteX8" fmla="*/ 4979155 w 6017384"/>
                <a:gd name="connsiteY8" fmla="*/ 5420359 h 5429571"/>
                <a:gd name="connsiteX9" fmla="*/ 3093205 w 6017384"/>
                <a:gd name="connsiteY9" fmla="*/ 4620259 h 5429571"/>
                <a:gd name="connsiteX10" fmla="*/ 1035805 w 6017384"/>
                <a:gd name="connsiteY10" fmla="*/ 5382259 h 5429571"/>
                <a:gd name="connsiteX11" fmla="*/ 1159630 w 6017384"/>
                <a:gd name="connsiteY11" fmla="*/ 3886834 h 5429571"/>
                <a:gd name="connsiteX12" fmla="*/ 7105 w 6017384"/>
                <a:gd name="connsiteY12" fmla="*/ 2353309 h 5429571"/>
                <a:gd name="connsiteX13" fmla="*/ 1772405 w 6017384"/>
                <a:gd name="connsiteY13" fmla="*/ 2115184 h 5429571"/>
                <a:gd name="connsiteX0" fmla="*/ 1778755 w 6017384"/>
                <a:gd name="connsiteY0" fmla="*/ 2105659 h 5429571"/>
                <a:gd name="connsiteX1" fmla="*/ 2026405 w 6017384"/>
                <a:gd name="connsiteY1" fmla="*/ 895984 h 5429571"/>
                <a:gd name="connsiteX2" fmla="*/ 2988430 w 6017384"/>
                <a:gd name="connsiteY2" fmla="*/ 634 h 5429571"/>
                <a:gd name="connsiteX3" fmla="*/ 4007605 w 6017384"/>
                <a:gd name="connsiteY3" fmla="*/ 1029334 h 5429571"/>
                <a:gd name="connsiteX4" fmla="*/ 4190960 w 6017384"/>
                <a:gd name="connsiteY4" fmla="*/ 2041365 h 5429571"/>
                <a:gd name="connsiteX5" fmla="*/ 4864855 w 6017384"/>
                <a:gd name="connsiteY5" fmla="*/ 2005647 h 5429571"/>
                <a:gd name="connsiteX6" fmla="*/ 6017380 w 6017384"/>
                <a:gd name="connsiteY6" fmla="*/ 2453322 h 5429571"/>
                <a:gd name="connsiteX7" fmla="*/ 4850568 w 6017384"/>
                <a:gd name="connsiteY7" fmla="*/ 3963034 h 5429571"/>
                <a:gd name="connsiteX8" fmla="*/ 4979155 w 6017384"/>
                <a:gd name="connsiteY8" fmla="*/ 5420359 h 5429571"/>
                <a:gd name="connsiteX9" fmla="*/ 3093205 w 6017384"/>
                <a:gd name="connsiteY9" fmla="*/ 4620259 h 5429571"/>
                <a:gd name="connsiteX10" fmla="*/ 1035805 w 6017384"/>
                <a:gd name="connsiteY10" fmla="*/ 5382259 h 5429571"/>
                <a:gd name="connsiteX11" fmla="*/ 1159630 w 6017384"/>
                <a:gd name="connsiteY11" fmla="*/ 3886834 h 5429571"/>
                <a:gd name="connsiteX12" fmla="*/ 7105 w 6017384"/>
                <a:gd name="connsiteY12" fmla="*/ 2353309 h 5429571"/>
                <a:gd name="connsiteX13" fmla="*/ 1772405 w 6017384"/>
                <a:gd name="connsiteY13" fmla="*/ 2115184 h 5429571"/>
                <a:gd name="connsiteX0" fmla="*/ 1778755 w 6017384"/>
                <a:gd name="connsiteY0" fmla="*/ 2105659 h 5393895"/>
                <a:gd name="connsiteX1" fmla="*/ 2026405 w 6017384"/>
                <a:gd name="connsiteY1" fmla="*/ 895984 h 5393895"/>
                <a:gd name="connsiteX2" fmla="*/ 2988430 w 6017384"/>
                <a:gd name="connsiteY2" fmla="*/ 634 h 5393895"/>
                <a:gd name="connsiteX3" fmla="*/ 4007605 w 6017384"/>
                <a:gd name="connsiteY3" fmla="*/ 1029334 h 5393895"/>
                <a:gd name="connsiteX4" fmla="*/ 4190960 w 6017384"/>
                <a:gd name="connsiteY4" fmla="*/ 2041365 h 5393895"/>
                <a:gd name="connsiteX5" fmla="*/ 4864855 w 6017384"/>
                <a:gd name="connsiteY5" fmla="*/ 2005647 h 5393895"/>
                <a:gd name="connsiteX6" fmla="*/ 6017380 w 6017384"/>
                <a:gd name="connsiteY6" fmla="*/ 2453322 h 5393895"/>
                <a:gd name="connsiteX7" fmla="*/ 4850568 w 6017384"/>
                <a:gd name="connsiteY7" fmla="*/ 3963034 h 5393895"/>
                <a:gd name="connsiteX8" fmla="*/ 4955343 w 6017384"/>
                <a:gd name="connsiteY8" fmla="*/ 5363209 h 5393895"/>
                <a:gd name="connsiteX9" fmla="*/ 3093205 w 6017384"/>
                <a:gd name="connsiteY9" fmla="*/ 4620259 h 5393895"/>
                <a:gd name="connsiteX10" fmla="*/ 1035805 w 6017384"/>
                <a:gd name="connsiteY10" fmla="*/ 5382259 h 5393895"/>
                <a:gd name="connsiteX11" fmla="*/ 1159630 w 6017384"/>
                <a:gd name="connsiteY11" fmla="*/ 3886834 h 5393895"/>
                <a:gd name="connsiteX12" fmla="*/ 7105 w 6017384"/>
                <a:gd name="connsiteY12" fmla="*/ 2353309 h 5393895"/>
                <a:gd name="connsiteX13" fmla="*/ 1772405 w 6017384"/>
                <a:gd name="connsiteY13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4955343 w 6017423"/>
                <a:gd name="connsiteY8" fmla="*/ 5363209 h 5393895"/>
                <a:gd name="connsiteX9" fmla="*/ 3093205 w 6017423"/>
                <a:gd name="connsiteY9" fmla="*/ 4620259 h 5393895"/>
                <a:gd name="connsiteX10" fmla="*/ 1035805 w 6017423"/>
                <a:gd name="connsiteY10" fmla="*/ 5382259 h 5393895"/>
                <a:gd name="connsiteX11" fmla="*/ 1159630 w 6017423"/>
                <a:gd name="connsiteY11" fmla="*/ 3886834 h 5393895"/>
                <a:gd name="connsiteX12" fmla="*/ 7105 w 6017423"/>
                <a:gd name="connsiteY12" fmla="*/ 2353309 h 5393895"/>
                <a:gd name="connsiteX13" fmla="*/ 1772405 w 6017423"/>
                <a:gd name="connsiteY13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4955343 w 6017423"/>
                <a:gd name="connsiteY8" fmla="*/ 5363209 h 5393895"/>
                <a:gd name="connsiteX9" fmla="*/ 3093205 w 6017423"/>
                <a:gd name="connsiteY9" fmla="*/ 4620259 h 5393895"/>
                <a:gd name="connsiteX10" fmla="*/ 1035805 w 6017423"/>
                <a:gd name="connsiteY10" fmla="*/ 5382259 h 5393895"/>
                <a:gd name="connsiteX11" fmla="*/ 1159630 w 6017423"/>
                <a:gd name="connsiteY11" fmla="*/ 3886834 h 5393895"/>
                <a:gd name="connsiteX12" fmla="*/ 7105 w 6017423"/>
                <a:gd name="connsiteY12" fmla="*/ 2353309 h 5393895"/>
                <a:gd name="connsiteX13" fmla="*/ 1772405 w 6017423"/>
                <a:gd name="connsiteY13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5079168 w 6017423"/>
                <a:gd name="connsiteY8" fmla="*/ 4505959 h 5393895"/>
                <a:gd name="connsiteX9" fmla="*/ 4955343 w 6017423"/>
                <a:gd name="connsiteY9" fmla="*/ 5363209 h 5393895"/>
                <a:gd name="connsiteX10" fmla="*/ 3093205 w 6017423"/>
                <a:gd name="connsiteY10" fmla="*/ 4620259 h 5393895"/>
                <a:gd name="connsiteX11" fmla="*/ 1035805 w 6017423"/>
                <a:gd name="connsiteY11" fmla="*/ 5382259 h 5393895"/>
                <a:gd name="connsiteX12" fmla="*/ 1159630 w 6017423"/>
                <a:gd name="connsiteY12" fmla="*/ 3886834 h 5393895"/>
                <a:gd name="connsiteX13" fmla="*/ 7105 w 6017423"/>
                <a:gd name="connsiteY13" fmla="*/ 2353309 h 5393895"/>
                <a:gd name="connsiteX14" fmla="*/ 1772405 w 6017423"/>
                <a:gd name="connsiteY14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5079168 w 6017423"/>
                <a:gd name="connsiteY8" fmla="*/ 4505959 h 5393895"/>
                <a:gd name="connsiteX9" fmla="*/ 4955343 w 6017423"/>
                <a:gd name="connsiteY9" fmla="*/ 5363209 h 5393895"/>
                <a:gd name="connsiteX10" fmla="*/ 3093205 w 6017423"/>
                <a:gd name="connsiteY10" fmla="*/ 4620259 h 5393895"/>
                <a:gd name="connsiteX11" fmla="*/ 1035805 w 6017423"/>
                <a:gd name="connsiteY11" fmla="*/ 5382259 h 5393895"/>
                <a:gd name="connsiteX12" fmla="*/ 1159630 w 6017423"/>
                <a:gd name="connsiteY12" fmla="*/ 3886834 h 5393895"/>
                <a:gd name="connsiteX13" fmla="*/ 7105 w 6017423"/>
                <a:gd name="connsiteY13" fmla="*/ 2353309 h 5393895"/>
                <a:gd name="connsiteX14" fmla="*/ 1772405 w 6017423"/>
                <a:gd name="connsiteY14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5079168 w 6017423"/>
                <a:gd name="connsiteY8" fmla="*/ 4505959 h 5393895"/>
                <a:gd name="connsiteX9" fmla="*/ 4955343 w 6017423"/>
                <a:gd name="connsiteY9" fmla="*/ 5363209 h 5393895"/>
                <a:gd name="connsiteX10" fmla="*/ 3093205 w 6017423"/>
                <a:gd name="connsiteY10" fmla="*/ 4620259 h 5393895"/>
                <a:gd name="connsiteX11" fmla="*/ 1035805 w 6017423"/>
                <a:gd name="connsiteY11" fmla="*/ 5382259 h 5393895"/>
                <a:gd name="connsiteX12" fmla="*/ 1159630 w 6017423"/>
                <a:gd name="connsiteY12" fmla="*/ 3886834 h 5393895"/>
                <a:gd name="connsiteX13" fmla="*/ 7105 w 6017423"/>
                <a:gd name="connsiteY13" fmla="*/ 2353309 h 5393895"/>
                <a:gd name="connsiteX14" fmla="*/ 1772405 w 6017423"/>
                <a:gd name="connsiteY14" fmla="*/ 2115184 h 5393895"/>
                <a:gd name="connsiteX0" fmla="*/ 1778755 w 6017423"/>
                <a:gd name="connsiteY0" fmla="*/ 2105659 h 5393895"/>
                <a:gd name="connsiteX1" fmla="*/ 2026405 w 6017423"/>
                <a:gd name="connsiteY1" fmla="*/ 895984 h 5393895"/>
                <a:gd name="connsiteX2" fmla="*/ 2988430 w 6017423"/>
                <a:gd name="connsiteY2" fmla="*/ 634 h 5393895"/>
                <a:gd name="connsiteX3" fmla="*/ 4007605 w 6017423"/>
                <a:gd name="connsiteY3" fmla="*/ 1029334 h 5393895"/>
                <a:gd name="connsiteX4" fmla="*/ 4190960 w 6017423"/>
                <a:gd name="connsiteY4" fmla="*/ 2041365 h 5393895"/>
                <a:gd name="connsiteX5" fmla="*/ 4864855 w 6017423"/>
                <a:gd name="connsiteY5" fmla="*/ 2005647 h 5393895"/>
                <a:gd name="connsiteX6" fmla="*/ 6017380 w 6017423"/>
                <a:gd name="connsiteY6" fmla="*/ 2453322 h 5393895"/>
                <a:gd name="connsiteX7" fmla="*/ 4821993 w 6017423"/>
                <a:gd name="connsiteY7" fmla="*/ 3929697 h 5393895"/>
                <a:gd name="connsiteX8" fmla="*/ 5002968 w 6017423"/>
                <a:gd name="connsiteY8" fmla="*/ 4253547 h 5393895"/>
                <a:gd name="connsiteX9" fmla="*/ 4955343 w 6017423"/>
                <a:gd name="connsiteY9" fmla="*/ 5363209 h 5393895"/>
                <a:gd name="connsiteX10" fmla="*/ 3093205 w 6017423"/>
                <a:gd name="connsiteY10" fmla="*/ 4620259 h 5393895"/>
                <a:gd name="connsiteX11" fmla="*/ 1035805 w 6017423"/>
                <a:gd name="connsiteY11" fmla="*/ 5382259 h 5393895"/>
                <a:gd name="connsiteX12" fmla="*/ 1159630 w 6017423"/>
                <a:gd name="connsiteY12" fmla="*/ 3886834 h 5393895"/>
                <a:gd name="connsiteX13" fmla="*/ 7105 w 6017423"/>
                <a:gd name="connsiteY13" fmla="*/ 2353309 h 5393895"/>
                <a:gd name="connsiteX14" fmla="*/ 1772405 w 6017423"/>
                <a:gd name="connsiteY14" fmla="*/ 2115184 h 5393895"/>
                <a:gd name="connsiteX0" fmla="*/ 1778755 w 6017387"/>
                <a:gd name="connsiteY0" fmla="*/ 2105659 h 5393895"/>
                <a:gd name="connsiteX1" fmla="*/ 2026405 w 6017387"/>
                <a:gd name="connsiteY1" fmla="*/ 895984 h 5393895"/>
                <a:gd name="connsiteX2" fmla="*/ 2988430 w 6017387"/>
                <a:gd name="connsiteY2" fmla="*/ 634 h 5393895"/>
                <a:gd name="connsiteX3" fmla="*/ 4007605 w 6017387"/>
                <a:gd name="connsiteY3" fmla="*/ 1029334 h 5393895"/>
                <a:gd name="connsiteX4" fmla="*/ 4190960 w 6017387"/>
                <a:gd name="connsiteY4" fmla="*/ 2041365 h 5393895"/>
                <a:gd name="connsiteX5" fmla="*/ 4864855 w 6017387"/>
                <a:gd name="connsiteY5" fmla="*/ 2005647 h 5393895"/>
                <a:gd name="connsiteX6" fmla="*/ 6017380 w 6017387"/>
                <a:gd name="connsiteY6" fmla="*/ 2453322 h 5393895"/>
                <a:gd name="connsiteX7" fmla="*/ 4883906 w 6017387"/>
                <a:gd name="connsiteY7" fmla="*/ 3834447 h 5393895"/>
                <a:gd name="connsiteX8" fmla="*/ 5002968 w 6017387"/>
                <a:gd name="connsiteY8" fmla="*/ 4253547 h 5393895"/>
                <a:gd name="connsiteX9" fmla="*/ 4955343 w 6017387"/>
                <a:gd name="connsiteY9" fmla="*/ 5363209 h 5393895"/>
                <a:gd name="connsiteX10" fmla="*/ 3093205 w 6017387"/>
                <a:gd name="connsiteY10" fmla="*/ 4620259 h 5393895"/>
                <a:gd name="connsiteX11" fmla="*/ 1035805 w 6017387"/>
                <a:gd name="connsiteY11" fmla="*/ 5382259 h 5393895"/>
                <a:gd name="connsiteX12" fmla="*/ 1159630 w 6017387"/>
                <a:gd name="connsiteY12" fmla="*/ 3886834 h 5393895"/>
                <a:gd name="connsiteX13" fmla="*/ 7105 w 6017387"/>
                <a:gd name="connsiteY13" fmla="*/ 2353309 h 5393895"/>
                <a:gd name="connsiteX14" fmla="*/ 1772405 w 6017387"/>
                <a:gd name="connsiteY14" fmla="*/ 2115184 h 5393895"/>
                <a:gd name="connsiteX0" fmla="*/ 1778755 w 6017392"/>
                <a:gd name="connsiteY0" fmla="*/ 2105659 h 5393895"/>
                <a:gd name="connsiteX1" fmla="*/ 2026405 w 6017392"/>
                <a:gd name="connsiteY1" fmla="*/ 895984 h 5393895"/>
                <a:gd name="connsiteX2" fmla="*/ 2988430 w 6017392"/>
                <a:gd name="connsiteY2" fmla="*/ 634 h 5393895"/>
                <a:gd name="connsiteX3" fmla="*/ 4007605 w 6017392"/>
                <a:gd name="connsiteY3" fmla="*/ 1029334 h 5393895"/>
                <a:gd name="connsiteX4" fmla="*/ 4190960 w 6017392"/>
                <a:gd name="connsiteY4" fmla="*/ 2041365 h 5393895"/>
                <a:gd name="connsiteX5" fmla="*/ 4864855 w 6017392"/>
                <a:gd name="connsiteY5" fmla="*/ 2005647 h 5393895"/>
                <a:gd name="connsiteX6" fmla="*/ 6017380 w 6017392"/>
                <a:gd name="connsiteY6" fmla="*/ 2453322 h 5393895"/>
                <a:gd name="connsiteX7" fmla="*/ 4883906 w 6017392"/>
                <a:gd name="connsiteY7" fmla="*/ 3834447 h 5393895"/>
                <a:gd name="connsiteX8" fmla="*/ 5002968 w 6017392"/>
                <a:gd name="connsiteY8" fmla="*/ 4253547 h 5393895"/>
                <a:gd name="connsiteX9" fmla="*/ 4955343 w 6017392"/>
                <a:gd name="connsiteY9" fmla="*/ 5363209 h 5393895"/>
                <a:gd name="connsiteX10" fmla="*/ 3093205 w 6017392"/>
                <a:gd name="connsiteY10" fmla="*/ 4620259 h 5393895"/>
                <a:gd name="connsiteX11" fmla="*/ 1035805 w 6017392"/>
                <a:gd name="connsiteY11" fmla="*/ 5382259 h 5393895"/>
                <a:gd name="connsiteX12" fmla="*/ 1159630 w 6017392"/>
                <a:gd name="connsiteY12" fmla="*/ 3886834 h 5393895"/>
                <a:gd name="connsiteX13" fmla="*/ 7105 w 6017392"/>
                <a:gd name="connsiteY13" fmla="*/ 2353309 h 5393895"/>
                <a:gd name="connsiteX14" fmla="*/ 1772405 w 6017392"/>
                <a:gd name="connsiteY14" fmla="*/ 2115184 h 5393895"/>
                <a:gd name="connsiteX0" fmla="*/ 1778755 w 6017398"/>
                <a:gd name="connsiteY0" fmla="*/ 2105659 h 5393895"/>
                <a:gd name="connsiteX1" fmla="*/ 2026405 w 6017398"/>
                <a:gd name="connsiteY1" fmla="*/ 895984 h 5393895"/>
                <a:gd name="connsiteX2" fmla="*/ 2988430 w 6017398"/>
                <a:gd name="connsiteY2" fmla="*/ 634 h 5393895"/>
                <a:gd name="connsiteX3" fmla="*/ 4007605 w 6017398"/>
                <a:gd name="connsiteY3" fmla="*/ 1029334 h 5393895"/>
                <a:gd name="connsiteX4" fmla="*/ 4190960 w 6017398"/>
                <a:gd name="connsiteY4" fmla="*/ 2041365 h 5393895"/>
                <a:gd name="connsiteX5" fmla="*/ 4864855 w 6017398"/>
                <a:gd name="connsiteY5" fmla="*/ 2005647 h 5393895"/>
                <a:gd name="connsiteX6" fmla="*/ 6017380 w 6017398"/>
                <a:gd name="connsiteY6" fmla="*/ 2453322 h 5393895"/>
                <a:gd name="connsiteX7" fmla="*/ 4888668 w 6017398"/>
                <a:gd name="connsiteY7" fmla="*/ 3872547 h 5393895"/>
                <a:gd name="connsiteX8" fmla="*/ 5002968 w 6017398"/>
                <a:gd name="connsiteY8" fmla="*/ 4253547 h 5393895"/>
                <a:gd name="connsiteX9" fmla="*/ 4955343 w 6017398"/>
                <a:gd name="connsiteY9" fmla="*/ 5363209 h 5393895"/>
                <a:gd name="connsiteX10" fmla="*/ 3093205 w 6017398"/>
                <a:gd name="connsiteY10" fmla="*/ 4620259 h 5393895"/>
                <a:gd name="connsiteX11" fmla="*/ 1035805 w 6017398"/>
                <a:gd name="connsiteY11" fmla="*/ 5382259 h 5393895"/>
                <a:gd name="connsiteX12" fmla="*/ 1159630 w 6017398"/>
                <a:gd name="connsiteY12" fmla="*/ 3886834 h 5393895"/>
                <a:gd name="connsiteX13" fmla="*/ 7105 w 6017398"/>
                <a:gd name="connsiteY13" fmla="*/ 2353309 h 5393895"/>
                <a:gd name="connsiteX14" fmla="*/ 1772405 w 6017398"/>
                <a:gd name="connsiteY14" fmla="*/ 2115184 h 5393895"/>
                <a:gd name="connsiteX0" fmla="*/ 1778755 w 6017392"/>
                <a:gd name="connsiteY0" fmla="*/ 2105659 h 5393895"/>
                <a:gd name="connsiteX1" fmla="*/ 2026405 w 6017392"/>
                <a:gd name="connsiteY1" fmla="*/ 895984 h 5393895"/>
                <a:gd name="connsiteX2" fmla="*/ 2988430 w 6017392"/>
                <a:gd name="connsiteY2" fmla="*/ 634 h 5393895"/>
                <a:gd name="connsiteX3" fmla="*/ 4007605 w 6017392"/>
                <a:gd name="connsiteY3" fmla="*/ 1029334 h 5393895"/>
                <a:gd name="connsiteX4" fmla="*/ 4190960 w 6017392"/>
                <a:gd name="connsiteY4" fmla="*/ 2041365 h 5393895"/>
                <a:gd name="connsiteX5" fmla="*/ 4864855 w 6017392"/>
                <a:gd name="connsiteY5" fmla="*/ 2005647 h 5393895"/>
                <a:gd name="connsiteX6" fmla="*/ 6017380 w 6017392"/>
                <a:gd name="connsiteY6" fmla="*/ 2453322 h 5393895"/>
                <a:gd name="connsiteX7" fmla="*/ 4888668 w 6017392"/>
                <a:gd name="connsiteY7" fmla="*/ 3872547 h 5393895"/>
                <a:gd name="connsiteX8" fmla="*/ 4922006 w 6017392"/>
                <a:gd name="connsiteY8" fmla="*/ 4182110 h 5393895"/>
                <a:gd name="connsiteX9" fmla="*/ 4955343 w 6017392"/>
                <a:gd name="connsiteY9" fmla="*/ 5363209 h 5393895"/>
                <a:gd name="connsiteX10" fmla="*/ 3093205 w 6017392"/>
                <a:gd name="connsiteY10" fmla="*/ 4620259 h 5393895"/>
                <a:gd name="connsiteX11" fmla="*/ 1035805 w 6017392"/>
                <a:gd name="connsiteY11" fmla="*/ 5382259 h 5393895"/>
                <a:gd name="connsiteX12" fmla="*/ 1159630 w 6017392"/>
                <a:gd name="connsiteY12" fmla="*/ 3886834 h 5393895"/>
                <a:gd name="connsiteX13" fmla="*/ 7105 w 6017392"/>
                <a:gd name="connsiteY13" fmla="*/ 2353309 h 5393895"/>
                <a:gd name="connsiteX14" fmla="*/ 1772405 w 6017392"/>
                <a:gd name="connsiteY14" fmla="*/ 2115184 h 5393895"/>
                <a:gd name="connsiteX0" fmla="*/ 1778755 w 6017392"/>
                <a:gd name="connsiteY0" fmla="*/ 2105659 h 5393895"/>
                <a:gd name="connsiteX1" fmla="*/ 2026405 w 6017392"/>
                <a:gd name="connsiteY1" fmla="*/ 895984 h 5393895"/>
                <a:gd name="connsiteX2" fmla="*/ 2988430 w 6017392"/>
                <a:gd name="connsiteY2" fmla="*/ 634 h 5393895"/>
                <a:gd name="connsiteX3" fmla="*/ 4007605 w 6017392"/>
                <a:gd name="connsiteY3" fmla="*/ 1029334 h 5393895"/>
                <a:gd name="connsiteX4" fmla="*/ 4190960 w 6017392"/>
                <a:gd name="connsiteY4" fmla="*/ 2041365 h 5393895"/>
                <a:gd name="connsiteX5" fmla="*/ 4864855 w 6017392"/>
                <a:gd name="connsiteY5" fmla="*/ 2005647 h 5393895"/>
                <a:gd name="connsiteX6" fmla="*/ 6017380 w 6017392"/>
                <a:gd name="connsiteY6" fmla="*/ 2453322 h 5393895"/>
                <a:gd name="connsiteX7" fmla="*/ 4888668 w 6017392"/>
                <a:gd name="connsiteY7" fmla="*/ 3872547 h 5393895"/>
                <a:gd name="connsiteX8" fmla="*/ 4922006 w 6017392"/>
                <a:gd name="connsiteY8" fmla="*/ 4182110 h 5393895"/>
                <a:gd name="connsiteX9" fmla="*/ 4955343 w 6017392"/>
                <a:gd name="connsiteY9" fmla="*/ 5363209 h 5393895"/>
                <a:gd name="connsiteX10" fmla="*/ 3093205 w 6017392"/>
                <a:gd name="connsiteY10" fmla="*/ 4620259 h 5393895"/>
                <a:gd name="connsiteX11" fmla="*/ 1035805 w 6017392"/>
                <a:gd name="connsiteY11" fmla="*/ 5382259 h 5393895"/>
                <a:gd name="connsiteX12" fmla="*/ 1159630 w 6017392"/>
                <a:gd name="connsiteY12" fmla="*/ 3886834 h 5393895"/>
                <a:gd name="connsiteX13" fmla="*/ 7105 w 6017392"/>
                <a:gd name="connsiteY13" fmla="*/ 2353309 h 5393895"/>
                <a:gd name="connsiteX14" fmla="*/ 1772405 w 6017392"/>
                <a:gd name="connsiteY14" fmla="*/ 2115184 h 5393895"/>
                <a:gd name="connsiteX0" fmla="*/ 1778755 w 6017392"/>
                <a:gd name="connsiteY0" fmla="*/ 2105659 h 5393895"/>
                <a:gd name="connsiteX1" fmla="*/ 2026405 w 6017392"/>
                <a:gd name="connsiteY1" fmla="*/ 895984 h 5393895"/>
                <a:gd name="connsiteX2" fmla="*/ 2988430 w 6017392"/>
                <a:gd name="connsiteY2" fmla="*/ 634 h 5393895"/>
                <a:gd name="connsiteX3" fmla="*/ 4007605 w 6017392"/>
                <a:gd name="connsiteY3" fmla="*/ 1029334 h 5393895"/>
                <a:gd name="connsiteX4" fmla="*/ 4190960 w 6017392"/>
                <a:gd name="connsiteY4" fmla="*/ 2041365 h 5393895"/>
                <a:gd name="connsiteX5" fmla="*/ 4864855 w 6017392"/>
                <a:gd name="connsiteY5" fmla="*/ 2005647 h 5393895"/>
                <a:gd name="connsiteX6" fmla="*/ 6017380 w 6017392"/>
                <a:gd name="connsiteY6" fmla="*/ 2453322 h 5393895"/>
                <a:gd name="connsiteX7" fmla="*/ 4888668 w 6017392"/>
                <a:gd name="connsiteY7" fmla="*/ 3872547 h 5393895"/>
                <a:gd name="connsiteX8" fmla="*/ 4922006 w 6017392"/>
                <a:gd name="connsiteY8" fmla="*/ 4182110 h 5393895"/>
                <a:gd name="connsiteX9" fmla="*/ 4955343 w 6017392"/>
                <a:gd name="connsiteY9" fmla="*/ 5363209 h 5393895"/>
                <a:gd name="connsiteX10" fmla="*/ 3093205 w 6017392"/>
                <a:gd name="connsiteY10" fmla="*/ 4620259 h 5393895"/>
                <a:gd name="connsiteX11" fmla="*/ 1035805 w 6017392"/>
                <a:gd name="connsiteY11" fmla="*/ 5382259 h 5393895"/>
                <a:gd name="connsiteX12" fmla="*/ 1159630 w 6017392"/>
                <a:gd name="connsiteY12" fmla="*/ 3886834 h 5393895"/>
                <a:gd name="connsiteX13" fmla="*/ 7105 w 6017392"/>
                <a:gd name="connsiteY13" fmla="*/ 2353309 h 5393895"/>
                <a:gd name="connsiteX14" fmla="*/ 1772405 w 6017392"/>
                <a:gd name="connsiteY14" fmla="*/ 2115184 h 5393895"/>
                <a:gd name="connsiteX0" fmla="*/ 1778755 w 6017392"/>
                <a:gd name="connsiteY0" fmla="*/ 2105659 h 5393895"/>
                <a:gd name="connsiteX1" fmla="*/ 2026405 w 6017392"/>
                <a:gd name="connsiteY1" fmla="*/ 895984 h 5393895"/>
                <a:gd name="connsiteX2" fmla="*/ 2988430 w 6017392"/>
                <a:gd name="connsiteY2" fmla="*/ 634 h 5393895"/>
                <a:gd name="connsiteX3" fmla="*/ 4007605 w 6017392"/>
                <a:gd name="connsiteY3" fmla="*/ 1029334 h 5393895"/>
                <a:gd name="connsiteX4" fmla="*/ 4190960 w 6017392"/>
                <a:gd name="connsiteY4" fmla="*/ 2041365 h 5393895"/>
                <a:gd name="connsiteX5" fmla="*/ 4864855 w 6017392"/>
                <a:gd name="connsiteY5" fmla="*/ 2005647 h 5393895"/>
                <a:gd name="connsiteX6" fmla="*/ 6017380 w 6017392"/>
                <a:gd name="connsiteY6" fmla="*/ 2453322 h 5393895"/>
                <a:gd name="connsiteX7" fmla="*/ 4888668 w 6017392"/>
                <a:gd name="connsiteY7" fmla="*/ 3872547 h 5393895"/>
                <a:gd name="connsiteX8" fmla="*/ 4922006 w 6017392"/>
                <a:gd name="connsiteY8" fmla="*/ 4182110 h 5393895"/>
                <a:gd name="connsiteX9" fmla="*/ 4955343 w 6017392"/>
                <a:gd name="connsiteY9" fmla="*/ 5363209 h 5393895"/>
                <a:gd name="connsiteX10" fmla="*/ 3093205 w 6017392"/>
                <a:gd name="connsiteY10" fmla="*/ 4620259 h 5393895"/>
                <a:gd name="connsiteX11" fmla="*/ 1035805 w 6017392"/>
                <a:gd name="connsiteY11" fmla="*/ 5382259 h 5393895"/>
                <a:gd name="connsiteX12" fmla="*/ 1159630 w 6017392"/>
                <a:gd name="connsiteY12" fmla="*/ 3886834 h 5393895"/>
                <a:gd name="connsiteX13" fmla="*/ 7105 w 6017392"/>
                <a:gd name="connsiteY13" fmla="*/ 2353309 h 5393895"/>
                <a:gd name="connsiteX14" fmla="*/ 1772405 w 6017392"/>
                <a:gd name="connsiteY14" fmla="*/ 2115184 h 5393895"/>
                <a:gd name="connsiteX0" fmla="*/ 1778755 w 6017398"/>
                <a:gd name="connsiteY0" fmla="*/ 2105659 h 5393895"/>
                <a:gd name="connsiteX1" fmla="*/ 2026405 w 6017398"/>
                <a:gd name="connsiteY1" fmla="*/ 895984 h 5393895"/>
                <a:gd name="connsiteX2" fmla="*/ 2988430 w 6017398"/>
                <a:gd name="connsiteY2" fmla="*/ 634 h 5393895"/>
                <a:gd name="connsiteX3" fmla="*/ 4007605 w 6017398"/>
                <a:gd name="connsiteY3" fmla="*/ 1029334 h 5393895"/>
                <a:gd name="connsiteX4" fmla="*/ 4190960 w 6017398"/>
                <a:gd name="connsiteY4" fmla="*/ 2041365 h 5393895"/>
                <a:gd name="connsiteX5" fmla="*/ 4864855 w 6017398"/>
                <a:gd name="connsiteY5" fmla="*/ 2005647 h 5393895"/>
                <a:gd name="connsiteX6" fmla="*/ 6017380 w 6017398"/>
                <a:gd name="connsiteY6" fmla="*/ 2453322 h 5393895"/>
                <a:gd name="connsiteX7" fmla="*/ 4888668 w 6017398"/>
                <a:gd name="connsiteY7" fmla="*/ 3872547 h 5393895"/>
                <a:gd name="connsiteX8" fmla="*/ 4922006 w 6017398"/>
                <a:gd name="connsiteY8" fmla="*/ 4182110 h 5393895"/>
                <a:gd name="connsiteX9" fmla="*/ 4955343 w 6017398"/>
                <a:gd name="connsiteY9" fmla="*/ 5363209 h 5393895"/>
                <a:gd name="connsiteX10" fmla="*/ 3093205 w 6017398"/>
                <a:gd name="connsiteY10" fmla="*/ 4620259 h 5393895"/>
                <a:gd name="connsiteX11" fmla="*/ 1035805 w 6017398"/>
                <a:gd name="connsiteY11" fmla="*/ 5382259 h 5393895"/>
                <a:gd name="connsiteX12" fmla="*/ 1159630 w 6017398"/>
                <a:gd name="connsiteY12" fmla="*/ 3886834 h 5393895"/>
                <a:gd name="connsiteX13" fmla="*/ 7105 w 6017398"/>
                <a:gd name="connsiteY13" fmla="*/ 2353309 h 5393895"/>
                <a:gd name="connsiteX14" fmla="*/ 1772405 w 6017398"/>
                <a:gd name="connsiteY14" fmla="*/ 2115184 h 5393895"/>
                <a:gd name="connsiteX0" fmla="*/ 1778755 w 6017398"/>
                <a:gd name="connsiteY0" fmla="*/ 2105659 h 5433518"/>
                <a:gd name="connsiteX1" fmla="*/ 2026405 w 6017398"/>
                <a:gd name="connsiteY1" fmla="*/ 895984 h 5433518"/>
                <a:gd name="connsiteX2" fmla="*/ 2988430 w 6017398"/>
                <a:gd name="connsiteY2" fmla="*/ 634 h 5433518"/>
                <a:gd name="connsiteX3" fmla="*/ 4007605 w 6017398"/>
                <a:gd name="connsiteY3" fmla="*/ 1029334 h 5433518"/>
                <a:gd name="connsiteX4" fmla="*/ 4190960 w 6017398"/>
                <a:gd name="connsiteY4" fmla="*/ 2041365 h 5433518"/>
                <a:gd name="connsiteX5" fmla="*/ 4864855 w 6017398"/>
                <a:gd name="connsiteY5" fmla="*/ 2005647 h 5433518"/>
                <a:gd name="connsiteX6" fmla="*/ 6017380 w 6017398"/>
                <a:gd name="connsiteY6" fmla="*/ 2453322 h 5433518"/>
                <a:gd name="connsiteX7" fmla="*/ 4888668 w 6017398"/>
                <a:gd name="connsiteY7" fmla="*/ 3872547 h 5433518"/>
                <a:gd name="connsiteX8" fmla="*/ 4922006 w 6017398"/>
                <a:gd name="connsiteY8" fmla="*/ 4182110 h 5433518"/>
                <a:gd name="connsiteX9" fmla="*/ 4955343 w 6017398"/>
                <a:gd name="connsiteY9" fmla="*/ 5363209 h 5433518"/>
                <a:gd name="connsiteX10" fmla="*/ 3807579 w 6017398"/>
                <a:gd name="connsiteY10" fmla="*/ 5225097 h 5433518"/>
                <a:gd name="connsiteX11" fmla="*/ 3093205 w 6017398"/>
                <a:gd name="connsiteY11" fmla="*/ 4620259 h 5433518"/>
                <a:gd name="connsiteX12" fmla="*/ 1035805 w 6017398"/>
                <a:gd name="connsiteY12" fmla="*/ 5382259 h 5433518"/>
                <a:gd name="connsiteX13" fmla="*/ 1159630 w 6017398"/>
                <a:gd name="connsiteY13" fmla="*/ 3886834 h 5433518"/>
                <a:gd name="connsiteX14" fmla="*/ 7105 w 6017398"/>
                <a:gd name="connsiteY14" fmla="*/ 2353309 h 5433518"/>
                <a:gd name="connsiteX15" fmla="*/ 1772405 w 6017398"/>
                <a:gd name="connsiteY15" fmla="*/ 2115184 h 5433518"/>
                <a:gd name="connsiteX0" fmla="*/ 1778755 w 6017398"/>
                <a:gd name="connsiteY0" fmla="*/ 2105659 h 5433518"/>
                <a:gd name="connsiteX1" fmla="*/ 2026405 w 6017398"/>
                <a:gd name="connsiteY1" fmla="*/ 895984 h 5433518"/>
                <a:gd name="connsiteX2" fmla="*/ 2988430 w 6017398"/>
                <a:gd name="connsiteY2" fmla="*/ 634 h 5433518"/>
                <a:gd name="connsiteX3" fmla="*/ 4007605 w 6017398"/>
                <a:gd name="connsiteY3" fmla="*/ 1029334 h 5433518"/>
                <a:gd name="connsiteX4" fmla="*/ 4190960 w 6017398"/>
                <a:gd name="connsiteY4" fmla="*/ 2041365 h 5433518"/>
                <a:gd name="connsiteX5" fmla="*/ 4864855 w 6017398"/>
                <a:gd name="connsiteY5" fmla="*/ 2005647 h 5433518"/>
                <a:gd name="connsiteX6" fmla="*/ 6017380 w 6017398"/>
                <a:gd name="connsiteY6" fmla="*/ 2453322 h 5433518"/>
                <a:gd name="connsiteX7" fmla="*/ 4888668 w 6017398"/>
                <a:gd name="connsiteY7" fmla="*/ 3872547 h 5433518"/>
                <a:gd name="connsiteX8" fmla="*/ 4922006 w 6017398"/>
                <a:gd name="connsiteY8" fmla="*/ 4182110 h 5433518"/>
                <a:gd name="connsiteX9" fmla="*/ 4955343 w 6017398"/>
                <a:gd name="connsiteY9" fmla="*/ 5363209 h 5433518"/>
                <a:gd name="connsiteX10" fmla="*/ 3807579 w 6017398"/>
                <a:gd name="connsiteY10" fmla="*/ 5225097 h 5433518"/>
                <a:gd name="connsiteX11" fmla="*/ 2974143 w 6017398"/>
                <a:gd name="connsiteY11" fmla="*/ 4620259 h 5433518"/>
                <a:gd name="connsiteX12" fmla="*/ 1035805 w 6017398"/>
                <a:gd name="connsiteY12" fmla="*/ 5382259 h 5433518"/>
                <a:gd name="connsiteX13" fmla="*/ 1159630 w 6017398"/>
                <a:gd name="connsiteY13" fmla="*/ 3886834 h 5433518"/>
                <a:gd name="connsiteX14" fmla="*/ 7105 w 6017398"/>
                <a:gd name="connsiteY14" fmla="*/ 2353309 h 5433518"/>
                <a:gd name="connsiteX15" fmla="*/ 1772405 w 6017398"/>
                <a:gd name="connsiteY15" fmla="*/ 2115184 h 5433518"/>
                <a:gd name="connsiteX0" fmla="*/ 1778755 w 6017398"/>
                <a:gd name="connsiteY0" fmla="*/ 2105659 h 5480419"/>
                <a:gd name="connsiteX1" fmla="*/ 2026405 w 6017398"/>
                <a:gd name="connsiteY1" fmla="*/ 895984 h 5480419"/>
                <a:gd name="connsiteX2" fmla="*/ 2988430 w 6017398"/>
                <a:gd name="connsiteY2" fmla="*/ 634 h 5480419"/>
                <a:gd name="connsiteX3" fmla="*/ 4007605 w 6017398"/>
                <a:gd name="connsiteY3" fmla="*/ 1029334 h 5480419"/>
                <a:gd name="connsiteX4" fmla="*/ 4190960 w 6017398"/>
                <a:gd name="connsiteY4" fmla="*/ 2041365 h 5480419"/>
                <a:gd name="connsiteX5" fmla="*/ 4864855 w 6017398"/>
                <a:gd name="connsiteY5" fmla="*/ 2005647 h 5480419"/>
                <a:gd name="connsiteX6" fmla="*/ 6017380 w 6017398"/>
                <a:gd name="connsiteY6" fmla="*/ 2453322 h 5480419"/>
                <a:gd name="connsiteX7" fmla="*/ 4888668 w 6017398"/>
                <a:gd name="connsiteY7" fmla="*/ 3872547 h 5480419"/>
                <a:gd name="connsiteX8" fmla="*/ 4922006 w 6017398"/>
                <a:gd name="connsiteY8" fmla="*/ 4182110 h 5480419"/>
                <a:gd name="connsiteX9" fmla="*/ 4955343 w 6017398"/>
                <a:gd name="connsiteY9" fmla="*/ 5363209 h 5480419"/>
                <a:gd name="connsiteX10" fmla="*/ 3807579 w 6017398"/>
                <a:gd name="connsiteY10" fmla="*/ 5225097 h 5480419"/>
                <a:gd name="connsiteX11" fmla="*/ 2974143 w 6017398"/>
                <a:gd name="connsiteY11" fmla="*/ 4620259 h 5480419"/>
                <a:gd name="connsiteX12" fmla="*/ 2088317 w 6017398"/>
                <a:gd name="connsiteY12" fmla="*/ 5258433 h 5480419"/>
                <a:gd name="connsiteX13" fmla="*/ 1035805 w 6017398"/>
                <a:gd name="connsiteY13" fmla="*/ 5382259 h 5480419"/>
                <a:gd name="connsiteX14" fmla="*/ 1159630 w 6017398"/>
                <a:gd name="connsiteY14" fmla="*/ 3886834 h 5480419"/>
                <a:gd name="connsiteX15" fmla="*/ 7105 w 6017398"/>
                <a:gd name="connsiteY15" fmla="*/ 2353309 h 5480419"/>
                <a:gd name="connsiteX16" fmla="*/ 1772405 w 6017398"/>
                <a:gd name="connsiteY16" fmla="*/ 2115184 h 5480419"/>
                <a:gd name="connsiteX0" fmla="*/ 1778755 w 6017398"/>
                <a:gd name="connsiteY0" fmla="*/ 2105659 h 5433518"/>
                <a:gd name="connsiteX1" fmla="*/ 2026405 w 6017398"/>
                <a:gd name="connsiteY1" fmla="*/ 895984 h 5433518"/>
                <a:gd name="connsiteX2" fmla="*/ 2988430 w 6017398"/>
                <a:gd name="connsiteY2" fmla="*/ 634 h 5433518"/>
                <a:gd name="connsiteX3" fmla="*/ 4007605 w 6017398"/>
                <a:gd name="connsiteY3" fmla="*/ 1029334 h 5433518"/>
                <a:gd name="connsiteX4" fmla="*/ 4190960 w 6017398"/>
                <a:gd name="connsiteY4" fmla="*/ 2041365 h 5433518"/>
                <a:gd name="connsiteX5" fmla="*/ 4864855 w 6017398"/>
                <a:gd name="connsiteY5" fmla="*/ 2005647 h 5433518"/>
                <a:gd name="connsiteX6" fmla="*/ 6017380 w 6017398"/>
                <a:gd name="connsiteY6" fmla="*/ 2453322 h 5433518"/>
                <a:gd name="connsiteX7" fmla="*/ 4888668 w 6017398"/>
                <a:gd name="connsiteY7" fmla="*/ 3872547 h 5433518"/>
                <a:gd name="connsiteX8" fmla="*/ 4922006 w 6017398"/>
                <a:gd name="connsiteY8" fmla="*/ 4182110 h 5433518"/>
                <a:gd name="connsiteX9" fmla="*/ 4955343 w 6017398"/>
                <a:gd name="connsiteY9" fmla="*/ 5363209 h 5433518"/>
                <a:gd name="connsiteX10" fmla="*/ 3807579 w 6017398"/>
                <a:gd name="connsiteY10" fmla="*/ 5225097 h 5433518"/>
                <a:gd name="connsiteX11" fmla="*/ 2974143 w 6017398"/>
                <a:gd name="connsiteY11" fmla="*/ 4620259 h 5433518"/>
                <a:gd name="connsiteX12" fmla="*/ 2088317 w 6017398"/>
                <a:gd name="connsiteY12" fmla="*/ 5258433 h 5433518"/>
                <a:gd name="connsiteX13" fmla="*/ 1035805 w 6017398"/>
                <a:gd name="connsiteY13" fmla="*/ 5382259 h 5433518"/>
                <a:gd name="connsiteX14" fmla="*/ 1159630 w 6017398"/>
                <a:gd name="connsiteY14" fmla="*/ 3886834 h 5433518"/>
                <a:gd name="connsiteX15" fmla="*/ 7105 w 6017398"/>
                <a:gd name="connsiteY15" fmla="*/ 2353309 h 5433518"/>
                <a:gd name="connsiteX16" fmla="*/ 1772405 w 6017398"/>
                <a:gd name="connsiteY16" fmla="*/ 2115184 h 5433518"/>
                <a:gd name="connsiteX0" fmla="*/ 1778648 w 6017291"/>
                <a:gd name="connsiteY0" fmla="*/ 2105659 h 5433518"/>
                <a:gd name="connsiteX1" fmla="*/ 2026298 w 6017291"/>
                <a:gd name="connsiteY1" fmla="*/ 895984 h 5433518"/>
                <a:gd name="connsiteX2" fmla="*/ 2988323 w 6017291"/>
                <a:gd name="connsiteY2" fmla="*/ 634 h 5433518"/>
                <a:gd name="connsiteX3" fmla="*/ 4007498 w 6017291"/>
                <a:gd name="connsiteY3" fmla="*/ 1029334 h 5433518"/>
                <a:gd name="connsiteX4" fmla="*/ 4190853 w 6017291"/>
                <a:gd name="connsiteY4" fmla="*/ 2041365 h 5433518"/>
                <a:gd name="connsiteX5" fmla="*/ 4864748 w 6017291"/>
                <a:gd name="connsiteY5" fmla="*/ 2005647 h 5433518"/>
                <a:gd name="connsiteX6" fmla="*/ 6017273 w 6017291"/>
                <a:gd name="connsiteY6" fmla="*/ 2453322 h 5433518"/>
                <a:gd name="connsiteX7" fmla="*/ 4888561 w 6017291"/>
                <a:gd name="connsiteY7" fmla="*/ 3872547 h 5433518"/>
                <a:gd name="connsiteX8" fmla="*/ 4921899 w 6017291"/>
                <a:gd name="connsiteY8" fmla="*/ 4182110 h 5433518"/>
                <a:gd name="connsiteX9" fmla="*/ 4955236 w 6017291"/>
                <a:gd name="connsiteY9" fmla="*/ 5363209 h 5433518"/>
                <a:gd name="connsiteX10" fmla="*/ 3807472 w 6017291"/>
                <a:gd name="connsiteY10" fmla="*/ 5225097 h 5433518"/>
                <a:gd name="connsiteX11" fmla="*/ 2974036 w 6017291"/>
                <a:gd name="connsiteY11" fmla="*/ 4620259 h 5433518"/>
                <a:gd name="connsiteX12" fmla="*/ 2088210 w 6017291"/>
                <a:gd name="connsiteY12" fmla="*/ 5258433 h 5433518"/>
                <a:gd name="connsiteX13" fmla="*/ 1035698 w 6017291"/>
                <a:gd name="connsiteY13" fmla="*/ 5382259 h 5433518"/>
                <a:gd name="connsiteX14" fmla="*/ 926160 w 6017291"/>
                <a:gd name="connsiteY14" fmla="*/ 4567871 h 5433518"/>
                <a:gd name="connsiteX15" fmla="*/ 1159523 w 6017291"/>
                <a:gd name="connsiteY15" fmla="*/ 3886834 h 5433518"/>
                <a:gd name="connsiteX16" fmla="*/ 6998 w 6017291"/>
                <a:gd name="connsiteY16" fmla="*/ 2353309 h 5433518"/>
                <a:gd name="connsiteX17" fmla="*/ 1772298 w 6017291"/>
                <a:gd name="connsiteY17" fmla="*/ 2115184 h 5433518"/>
                <a:gd name="connsiteX0" fmla="*/ 1778791 w 6017434"/>
                <a:gd name="connsiteY0" fmla="*/ 2105659 h 5433518"/>
                <a:gd name="connsiteX1" fmla="*/ 2026441 w 6017434"/>
                <a:gd name="connsiteY1" fmla="*/ 895984 h 5433518"/>
                <a:gd name="connsiteX2" fmla="*/ 2988466 w 6017434"/>
                <a:gd name="connsiteY2" fmla="*/ 634 h 5433518"/>
                <a:gd name="connsiteX3" fmla="*/ 4007641 w 6017434"/>
                <a:gd name="connsiteY3" fmla="*/ 1029334 h 5433518"/>
                <a:gd name="connsiteX4" fmla="*/ 4190996 w 6017434"/>
                <a:gd name="connsiteY4" fmla="*/ 2041365 h 5433518"/>
                <a:gd name="connsiteX5" fmla="*/ 4864891 w 6017434"/>
                <a:gd name="connsiteY5" fmla="*/ 2005647 h 5433518"/>
                <a:gd name="connsiteX6" fmla="*/ 6017416 w 6017434"/>
                <a:gd name="connsiteY6" fmla="*/ 2453322 h 5433518"/>
                <a:gd name="connsiteX7" fmla="*/ 4888704 w 6017434"/>
                <a:gd name="connsiteY7" fmla="*/ 3872547 h 5433518"/>
                <a:gd name="connsiteX8" fmla="*/ 4922042 w 6017434"/>
                <a:gd name="connsiteY8" fmla="*/ 4182110 h 5433518"/>
                <a:gd name="connsiteX9" fmla="*/ 4955379 w 6017434"/>
                <a:gd name="connsiteY9" fmla="*/ 5363209 h 5433518"/>
                <a:gd name="connsiteX10" fmla="*/ 3807615 w 6017434"/>
                <a:gd name="connsiteY10" fmla="*/ 5225097 h 5433518"/>
                <a:gd name="connsiteX11" fmla="*/ 2974179 w 6017434"/>
                <a:gd name="connsiteY11" fmla="*/ 4620259 h 5433518"/>
                <a:gd name="connsiteX12" fmla="*/ 2088353 w 6017434"/>
                <a:gd name="connsiteY12" fmla="*/ 5258433 h 5433518"/>
                <a:gd name="connsiteX13" fmla="*/ 1035841 w 6017434"/>
                <a:gd name="connsiteY13" fmla="*/ 5382259 h 5433518"/>
                <a:gd name="connsiteX14" fmla="*/ 926303 w 6017434"/>
                <a:gd name="connsiteY14" fmla="*/ 4567871 h 5433518"/>
                <a:gd name="connsiteX15" fmla="*/ 1135854 w 6017434"/>
                <a:gd name="connsiteY15" fmla="*/ 3839209 h 5433518"/>
                <a:gd name="connsiteX16" fmla="*/ 7141 w 6017434"/>
                <a:gd name="connsiteY16" fmla="*/ 2353309 h 5433518"/>
                <a:gd name="connsiteX17" fmla="*/ 1772441 w 6017434"/>
                <a:gd name="connsiteY17" fmla="*/ 2115184 h 5433518"/>
                <a:gd name="connsiteX0" fmla="*/ 1777948 w 6016591"/>
                <a:gd name="connsiteY0" fmla="*/ 2105659 h 5433518"/>
                <a:gd name="connsiteX1" fmla="*/ 2025598 w 6016591"/>
                <a:gd name="connsiteY1" fmla="*/ 895984 h 5433518"/>
                <a:gd name="connsiteX2" fmla="*/ 2987623 w 6016591"/>
                <a:gd name="connsiteY2" fmla="*/ 634 h 5433518"/>
                <a:gd name="connsiteX3" fmla="*/ 4006798 w 6016591"/>
                <a:gd name="connsiteY3" fmla="*/ 1029334 h 5433518"/>
                <a:gd name="connsiteX4" fmla="*/ 4190153 w 6016591"/>
                <a:gd name="connsiteY4" fmla="*/ 2041365 h 5433518"/>
                <a:gd name="connsiteX5" fmla="*/ 4864048 w 6016591"/>
                <a:gd name="connsiteY5" fmla="*/ 2005647 h 5433518"/>
                <a:gd name="connsiteX6" fmla="*/ 6016573 w 6016591"/>
                <a:gd name="connsiteY6" fmla="*/ 2453322 h 5433518"/>
                <a:gd name="connsiteX7" fmla="*/ 4887861 w 6016591"/>
                <a:gd name="connsiteY7" fmla="*/ 3872547 h 5433518"/>
                <a:gd name="connsiteX8" fmla="*/ 4921199 w 6016591"/>
                <a:gd name="connsiteY8" fmla="*/ 4182110 h 5433518"/>
                <a:gd name="connsiteX9" fmla="*/ 4954536 w 6016591"/>
                <a:gd name="connsiteY9" fmla="*/ 5363209 h 5433518"/>
                <a:gd name="connsiteX10" fmla="*/ 3806772 w 6016591"/>
                <a:gd name="connsiteY10" fmla="*/ 5225097 h 5433518"/>
                <a:gd name="connsiteX11" fmla="*/ 2973336 w 6016591"/>
                <a:gd name="connsiteY11" fmla="*/ 4620259 h 5433518"/>
                <a:gd name="connsiteX12" fmla="*/ 2087510 w 6016591"/>
                <a:gd name="connsiteY12" fmla="*/ 5258433 h 5433518"/>
                <a:gd name="connsiteX13" fmla="*/ 1034998 w 6016591"/>
                <a:gd name="connsiteY13" fmla="*/ 5382259 h 5433518"/>
                <a:gd name="connsiteX14" fmla="*/ 925460 w 6016591"/>
                <a:gd name="connsiteY14" fmla="*/ 4567871 h 5433518"/>
                <a:gd name="connsiteX15" fmla="*/ 1135011 w 6016591"/>
                <a:gd name="connsiteY15" fmla="*/ 3839209 h 5433518"/>
                <a:gd name="connsiteX16" fmla="*/ 6298 w 6016591"/>
                <a:gd name="connsiteY16" fmla="*/ 2353309 h 5433518"/>
                <a:gd name="connsiteX17" fmla="*/ 1771598 w 6016591"/>
                <a:gd name="connsiteY17" fmla="*/ 2115184 h 5433518"/>
                <a:gd name="connsiteX0" fmla="*/ 1817032 w 6055675"/>
                <a:gd name="connsiteY0" fmla="*/ 2105659 h 5433518"/>
                <a:gd name="connsiteX1" fmla="*/ 2064682 w 6055675"/>
                <a:gd name="connsiteY1" fmla="*/ 895984 h 5433518"/>
                <a:gd name="connsiteX2" fmla="*/ 3026707 w 6055675"/>
                <a:gd name="connsiteY2" fmla="*/ 634 h 5433518"/>
                <a:gd name="connsiteX3" fmla="*/ 4045882 w 6055675"/>
                <a:gd name="connsiteY3" fmla="*/ 1029334 h 5433518"/>
                <a:gd name="connsiteX4" fmla="*/ 4229237 w 6055675"/>
                <a:gd name="connsiteY4" fmla="*/ 2041365 h 5433518"/>
                <a:gd name="connsiteX5" fmla="*/ 4903132 w 6055675"/>
                <a:gd name="connsiteY5" fmla="*/ 2005647 h 5433518"/>
                <a:gd name="connsiteX6" fmla="*/ 6055657 w 6055675"/>
                <a:gd name="connsiteY6" fmla="*/ 2453322 h 5433518"/>
                <a:gd name="connsiteX7" fmla="*/ 4926945 w 6055675"/>
                <a:gd name="connsiteY7" fmla="*/ 3872547 h 5433518"/>
                <a:gd name="connsiteX8" fmla="*/ 4960283 w 6055675"/>
                <a:gd name="connsiteY8" fmla="*/ 4182110 h 5433518"/>
                <a:gd name="connsiteX9" fmla="*/ 4993620 w 6055675"/>
                <a:gd name="connsiteY9" fmla="*/ 5363209 h 5433518"/>
                <a:gd name="connsiteX10" fmla="*/ 3845856 w 6055675"/>
                <a:gd name="connsiteY10" fmla="*/ 5225097 h 5433518"/>
                <a:gd name="connsiteX11" fmla="*/ 3012420 w 6055675"/>
                <a:gd name="connsiteY11" fmla="*/ 4620259 h 5433518"/>
                <a:gd name="connsiteX12" fmla="*/ 2126594 w 6055675"/>
                <a:gd name="connsiteY12" fmla="*/ 5258433 h 5433518"/>
                <a:gd name="connsiteX13" fmla="*/ 1074082 w 6055675"/>
                <a:gd name="connsiteY13" fmla="*/ 5382259 h 5433518"/>
                <a:gd name="connsiteX14" fmla="*/ 964544 w 6055675"/>
                <a:gd name="connsiteY14" fmla="*/ 4567871 h 5433518"/>
                <a:gd name="connsiteX15" fmla="*/ 1174095 w 6055675"/>
                <a:gd name="connsiteY15" fmla="*/ 3839209 h 5433518"/>
                <a:gd name="connsiteX16" fmla="*/ 554969 w 6055675"/>
                <a:gd name="connsiteY16" fmla="*/ 3448683 h 5433518"/>
                <a:gd name="connsiteX17" fmla="*/ 45382 w 6055675"/>
                <a:gd name="connsiteY17" fmla="*/ 2353309 h 5433518"/>
                <a:gd name="connsiteX18" fmla="*/ 1810682 w 6055675"/>
                <a:gd name="connsiteY18" fmla="*/ 2115184 h 5433518"/>
                <a:gd name="connsiteX0" fmla="*/ 1817032 w 6055675"/>
                <a:gd name="connsiteY0" fmla="*/ 2105659 h 5433518"/>
                <a:gd name="connsiteX1" fmla="*/ 2064682 w 6055675"/>
                <a:gd name="connsiteY1" fmla="*/ 895984 h 5433518"/>
                <a:gd name="connsiteX2" fmla="*/ 3026707 w 6055675"/>
                <a:gd name="connsiteY2" fmla="*/ 634 h 5433518"/>
                <a:gd name="connsiteX3" fmla="*/ 4045882 w 6055675"/>
                <a:gd name="connsiteY3" fmla="*/ 1029334 h 5433518"/>
                <a:gd name="connsiteX4" fmla="*/ 4229237 w 6055675"/>
                <a:gd name="connsiteY4" fmla="*/ 2041365 h 5433518"/>
                <a:gd name="connsiteX5" fmla="*/ 4903132 w 6055675"/>
                <a:gd name="connsiteY5" fmla="*/ 2005647 h 5433518"/>
                <a:gd name="connsiteX6" fmla="*/ 6055657 w 6055675"/>
                <a:gd name="connsiteY6" fmla="*/ 2453322 h 5433518"/>
                <a:gd name="connsiteX7" fmla="*/ 4926945 w 6055675"/>
                <a:gd name="connsiteY7" fmla="*/ 3872547 h 5433518"/>
                <a:gd name="connsiteX8" fmla="*/ 4960283 w 6055675"/>
                <a:gd name="connsiteY8" fmla="*/ 4182110 h 5433518"/>
                <a:gd name="connsiteX9" fmla="*/ 4993620 w 6055675"/>
                <a:gd name="connsiteY9" fmla="*/ 5363209 h 5433518"/>
                <a:gd name="connsiteX10" fmla="*/ 3845856 w 6055675"/>
                <a:gd name="connsiteY10" fmla="*/ 5225097 h 5433518"/>
                <a:gd name="connsiteX11" fmla="*/ 3012420 w 6055675"/>
                <a:gd name="connsiteY11" fmla="*/ 4620259 h 5433518"/>
                <a:gd name="connsiteX12" fmla="*/ 2126594 w 6055675"/>
                <a:gd name="connsiteY12" fmla="*/ 5258433 h 5433518"/>
                <a:gd name="connsiteX13" fmla="*/ 1074082 w 6055675"/>
                <a:gd name="connsiteY13" fmla="*/ 5382259 h 5433518"/>
                <a:gd name="connsiteX14" fmla="*/ 964544 w 6055675"/>
                <a:gd name="connsiteY14" fmla="*/ 4567871 h 5433518"/>
                <a:gd name="connsiteX15" fmla="*/ 1216958 w 6055675"/>
                <a:gd name="connsiteY15" fmla="*/ 3948747 h 5433518"/>
                <a:gd name="connsiteX16" fmla="*/ 554969 w 6055675"/>
                <a:gd name="connsiteY16" fmla="*/ 3448683 h 5433518"/>
                <a:gd name="connsiteX17" fmla="*/ 45382 w 6055675"/>
                <a:gd name="connsiteY17" fmla="*/ 2353309 h 5433518"/>
                <a:gd name="connsiteX18" fmla="*/ 1810682 w 6055675"/>
                <a:gd name="connsiteY18" fmla="*/ 2115184 h 5433518"/>
                <a:gd name="connsiteX0" fmla="*/ 1817032 w 6055675"/>
                <a:gd name="connsiteY0" fmla="*/ 2105659 h 5433518"/>
                <a:gd name="connsiteX1" fmla="*/ 2064682 w 6055675"/>
                <a:gd name="connsiteY1" fmla="*/ 895984 h 5433518"/>
                <a:gd name="connsiteX2" fmla="*/ 3026707 w 6055675"/>
                <a:gd name="connsiteY2" fmla="*/ 634 h 5433518"/>
                <a:gd name="connsiteX3" fmla="*/ 4045882 w 6055675"/>
                <a:gd name="connsiteY3" fmla="*/ 1029334 h 5433518"/>
                <a:gd name="connsiteX4" fmla="*/ 4229237 w 6055675"/>
                <a:gd name="connsiteY4" fmla="*/ 2041365 h 5433518"/>
                <a:gd name="connsiteX5" fmla="*/ 4903132 w 6055675"/>
                <a:gd name="connsiteY5" fmla="*/ 2005647 h 5433518"/>
                <a:gd name="connsiteX6" fmla="*/ 6055657 w 6055675"/>
                <a:gd name="connsiteY6" fmla="*/ 2453322 h 5433518"/>
                <a:gd name="connsiteX7" fmla="*/ 4926945 w 6055675"/>
                <a:gd name="connsiteY7" fmla="*/ 3872547 h 5433518"/>
                <a:gd name="connsiteX8" fmla="*/ 4960283 w 6055675"/>
                <a:gd name="connsiteY8" fmla="*/ 4182110 h 5433518"/>
                <a:gd name="connsiteX9" fmla="*/ 4993620 w 6055675"/>
                <a:gd name="connsiteY9" fmla="*/ 5363209 h 5433518"/>
                <a:gd name="connsiteX10" fmla="*/ 3845856 w 6055675"/>
                <a:gd name="connsiteY10" fmla="*/ 5225097 h 5433518"/>
                <a:gd name="connsiteX11" fmla="*/ 3012420 w 6055675"/>
                <a:gd name="connsiteY11" fmla="*/ 4620259 h 5433518"/>
                <a:gd name="connsiteX12" fmla="*/ 2126594 w 6055675"/>
                <a:gd name="connsiteY12" fmla="*/ 5258433 h 5433518"/>
                <a:gd name="connsiteX13" fmla="*/ 1074082 w 6055675"/>
                <a:gd name="connsiteY13" fmla="*/ 5382259 h 5433518"/>
                <a:gd name="connsiteX14" fmla="*/ 964544 w 6055675"/>
                <a:gd name="connsiteY14" fmla="*/ 4567871 h 5433518"/>
                <a:gd name="connsiteX15" fmla="*/ 1216958 w 6055675"/>
                <a:gd name="connsiteY15" fmla="*/ 3948747 h 5433518"/>
                <a:gd name="connsiteX16" fmla="*/ 554969 w 6055675"/>
                <a:gd name="connsiteY16" fmla="*/ 3448683 h 5433518"/>
                <a:gd name="connsiteX17" fmla="*/ 45382 w 6055675"/>
                <a:gd name="connsiteY17" fmla="*/ 2353309 h 5433518"/>
                <a:gd name="connsiteX18" fmla="*/ 1810682 w 6055675"/>
                <a:gd name="connsiteY18" fmla="*/ 2115184 h 5433518"/>
                <a:gd name="connsiteX0" fmla="*/ 1817032 w 6055675"/>
                <a:gd name="connsiteY0" fmla="*/ 2105659 h 5433518"/>
                <a:gd name="connsiteX1" fmla="*/ 2064682 w 6055675"/>
                <a:gd name="connsiteY1" fmla="*/ 895984 h 5433518"/>
                <a:gd name="connsiteX2" fmla="*/ 3026707 w 6055675"/>
                <a:gd name="connsiteY2" fmla="*/ 634 h 5433518"/>
                <a:gd name="connsiteX3" fmla="*/ 4045882 w 6055675"/>
                <a:gd name="connsiteY3" fmla="*/ 1029334 h 5433518"/>
                <a:gd name="connsiteX4" fmla="*/ 4229237 w 6055675"/>
                <a:gd name="connsiteY4" fmla="*/ 2041365 h 5433518"/>
                <a:gd name="connsiteX5" fmla="*/ 4903132 w 6055675"/>
                <a:gd name="connsiteY5" fmla="*/ 2005647 h 5433518"/>
                <a:gd name="connsiteX6" fmla="*/ 6055657 w 6055675"/>
                <a:gd name="connsiteY6" fmla="*/ 2453322 h 5433518"/>
                <a:gd name="connsiteX7" fmla="*/ 4926945 w 6055675"/>
                <a:gd name="connsiteY7" fmla="*/ 3872547 h 5433518"/>
                <a:gd name="connsiteX8" fmla="*/ 4960283 w 6055675"/>
                <a:gd name="connsiteY8" fmla="*/ 4182110 h 5433518"/>
                <a:gd name="connsiteX9" fmla="*/ 4993620 w 6055675"/>
                <a:gd name="connsiteY9" fmla="*/ 5363209 h 5433518"/>
                <a:gd name="connsiteX10" fmla="*/ 3845856 w 6055675"/>
                <a:gd name="connsiteY10" fmla="*/ 5225097 h 5433518"/>
                <a:gd name="connsiteX11" fmla="*/ 3012420 w 6055675"/>
                <a:gd name="connsiteY11" fmla="*/ 4620259 h 5433518"/>
                <a:gd name="connsiteX12" fmla="*/ 2126594 w 6055675"/>
                <a:gd name="connsiteY12" fmla="*/ 5258433 h 5433518"/>
                <a:gd name="connsiteX13" fmla="*/ 1074082 w 6055675"/>
                <a:gd name="connsiteY13" fmla="*/ 5382259 h 5433518"/>
                <a:gd name="connsiteX14" fmla="*/ 964544 w 6055675"/>
                <a:gd name="connsiteY14" fmla="*/ 4567871 h 5433518"/>
                <a:gd name="connsiteX15" fmla="*/ 1216958 w 6055675"/>
                <a:gd name="connsiteY15" fmla="*/ 3948747 h 5433518"/>
                <a:gd name="connsiteX16" fmla="*/ 554969 w 6055675"/>
                <a:gd name="connsiteY16" fmla="*/ 3448683 h 5433518"/>
                <a:gd name="connsiteX17" fmla="*/ 45382 w 6055675"/>
                <a:gd name="connsiteY17" fmla="*/ 2353309 h 5433518"/>
                <a:gd name="connsiteX18" fmla="*/ 1810682 w 6055675"/>
                <a:gd name="connsiteY18" fmla="*/ 2115184 h 5433518"/>
                <a:gd name="connsiteX0" fmla="*/ 1781602 w 6020245"/>
                <a:gd name="connsiteY0" fmla="*/ 2105659 h 5433518"/>
                <a:gd name="connsiteX1" fmla="*/ 2029252 w 6020245"/>
                <a:gd name="connsiteY1" fmla="*/ 895984 h 5433518"/>
                <a:gd name="connsiteX2" fmla="*/ 2991277 w 6020245"/>
                <a:gd name="connsiteY2" fmla="*/ 634 h 5433518"/>
                <a:gd name="connsiteX3" fmla="*/ 4010452 w 6020245"/>
                <a:gd name="connsiteY3" fmla="*/ 1029334 h 5433518"/>
                <a:gd name="connsiteX4" fmla="*/ 4193807 w 6020245"/>
                <a:gd name="connsiteY4" fmla="*/ 2041365 h 5433518"/>
                <a:gd name="connsiteX5" fmla="*/ 4867702 w 6020245"/>
                <a:gd name="connsiteY5" fmla="*/ 2005647 h 5433518"/>
                <a:gd name="connsiteX6" fmla="*/ 6020227 w 6020245"/>
                <a:gd name="connsiteY6" fmla="*/ 2453322 h 5433518"/>
                <a:gd name="connsiteX7" fmla="*/ 4891515 w 6020245"/>
                <a:gd name="connsiteY7" fmla="*/ 3872547 h 5433518"/>
                <a:gd name="connsiteX8" fmla="*/ 4924853 w 6020245"/>
                <a:gd name="connsiteY8" fmla="*/ 4182110 h 5433518"/>
                <a:gd name="connsiteX9" fmla="*/ 4958190 w 6020245"/>
                <a:gd name="connsiteY9" fmla="*/ 5363209 h 5433518"/>
                <a:gd name="connsiteX10" fmla="*/ 3810426 w 6020245"/>
                <a:gd name="connsiteY10" fmla="*/ 5225097 h 5433518"/>
                <a:gd name="connsiteX11" fmla="*/ 2976990 w 6020245"/>
                <a:gd name="connsiteY11" fmla="*/ 4620259 h 5433518"/>
                <a:gd name="connsiteX12" fmla="*/ 2091164 w 6020245"/>
                <a:gd name="connsiteY12" fmla="*/ 5258433 h 5433518"/>
                <a:gd name="connsiteX13" fmla="*/ 1038652 w 6020245"/>
                <a:gd name="connsiteY13" fmla="*/ 5382259 h 5433518"/>
                <a:gd name="connsiteX14" fmla="*/ 929114 w 6020245"/>
                <a:gd name="connsiteY14" fmla="*/ 4567871 h 5433518"/>
                <a:gd name="connsiteX15" fmla="*/ 1181528 w 6020245"/>
                <a:gd name="connsiteY15" fmla="*/ 3948747 h 5433518"/>
                <a:gd name="connsiteX16" fmla="*/ 519539 w 6020245"/>
                <a:gd name="connsiteY16" fmla="*/ 3448683 h 5433518"/>
                <a:gd name="connsiteX17" fmla="*/ 48052 w 6020245"/>
                <a:gd name="connsiteY17" fmla="*/ 2343784 h 5433518"/>
                <a:gd name="connsiteX18" fmla="*/ 1775252 w 6020245"/>
                <a:gd name="connsiteY18" fmla="*/ 2115184 h 5433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20245" h="5433518">
                  <a:moveTo>
                    <a:pt x="1781602" y="2105659"/>
                  </a:moveTo>
                  <a:cubicBezTo>
                    <a:pt x="1804621" y="1676240"/>
                    <a:pt x="1827640" y="1246821"/>
                    <a:pt x="2029252" y="895984"/>
                  </a:cubicBezTo>
                  <a:cubicBezTo>
                    <a:pt x="2230865" y="545146"/>
                    <a:pt x="2661077" y="-21591"/>
                    <a:pt x="2991277" y="634"/>
                  </a:cubicBezTo>
                  <a:cubicBezTo>
                    <a:pt x="3321477" y="22859"/>
                    <a:pt x="3810030" y="689212"/>
                    <a:pt x="4010452" y="1029334"/>
                  </a:cubicBezTo>
                  <a:cubicBezTo>
                    <a:pt x="4210874" y="1369456"/>
                    <a:pt x="4246195" y="1811971"/>
                    <a:pt x="4193807" y="2041365"/>
                  </a:cubicBezTo>
                  <a:cubicBezTo>
                    <a:pt x="4141419" y="2270759"/>
                    <a:pt x="4574808" y="1960403"/>
                    <a:pt x="4867702" y="2005647"/>
                  </a:cubicBezTo>
                  <a:cubicBezTo>
                    <a:pt x="5160596" y="2050891"/>
                    <a:pt x="6016258" y="2142172"/>
                    <a:pt x="6020227" y="2453322"/>
                  </a:cubicBezTo>
                  <a:cubicBezTo>
                    <a:pt x="6024196" y="2764472"/>
                    <a:pt x="5393164" y="3846353"/>
                    <a:pt x="4891515" y="3872547"/>
                  </a:cubicBezTo>
                  <a:cubicBezTo>
                    <a:pt x="4389866" y="3898741"/>
                    <a:pt x="4855002" y="3900329"/>
                    <a:pt x="4924853" y="4182110"/>
                  </a:cubicBezTo>
                  <a:cubicBezTo>
                    <a:pt x="5137579" y="4411504"/>
                    <a:pt x="5143928" y="5189378"/>
                    <a:pt x="4958190" y="5363209"/>
                  </a:cubicBezTo>
                  <a:cubicBezTo>
                    <a:pt x="4772452" y="5537040"/>
                    <a:pt x="4120782" y="5348922"/>
                    <a:pt x="3810426" y="5225097"/>
                  </a:cubicBezTo>
                  <a:cubicBezTo>
                    <a:pt x="3500070" y="5101272"/>
                    <a:pt x="3263534" y="4614703"/>
                    <a:pt x="2976990" y="4620259"/>
                  </a:cubicBezTo>
                  <a:cubicBezTo>
                    <a:pt x="2690446" y="4625815"/>
                    <a:pt x="2414220" y="5131433"/>
                    <a:pt x="2091164" y="5258433"/>
                  </a:cubicBezTo>
                  <a:cubicBezTo>
                    <a:pt x="1768108" y="5385433"/>
                    <a:pt x="1232327" y="5497353"/>
                    <a:pt x="1038652" y="5382259"/>
                  </a:cubicBezTo>
                  <a:cubicBezTo>
                    <a:pt x="844977" y="5267165"/>
                    <a:pt x="908476" y="4817109"/>
                    <a:pt x="929114" y="4567871"/>
                  </a:cubicBezTo>
                  <a:cubicBezTo>
                    <a:pt x="949752" y="4318633"/>
                    <a:pt x="1149778" y="4068603"/>
                    <a:pt x="1181528" y="3948747"/>
                  </a:cubicBezTo>
                  <a:cubicBezTo>
                    <a:pt x="1213278" y="3828891"/>
                    <a:pt x="707658" y="3696333"/>
                    <a:pt x="519539" y="3448683"/>
                  </a:cubicBezTo>
                  <a:cubicBezTo>
                    <a:pt x="331420" y="3201033"/>
                    <a:pt x="-153296" y="2506503"/>
                    <a:pt x="48052" y="2343784"/>
                  </a:cubicBezTo>
                  <a:cubicBezTo>
                    <a:pt x="152827" y="2061209"/>
                    <a:pt x="937052" y="2054859"/>
                    <a:pt x="1775252" y="2115184"/>
                  </a:cubicBezTo>
                </a:path>
              </a:pathLst>
            </a:custGeom>
            <a:noFill/>
            <a:ln w="228600" cap="rnd">
              <a:solidFill>
                <a:srgbClr val="B56107">
                  <a:alpha val="46000"/>
                </a:srgbClr>
              </a:solidFill>
              <a:round/>
            </a:ln>
            <a:scene3d>
              <a:camera prst="orthographicFront"/>
              <a:lightRig rig="threePt" dir="t"/>
            </a:scene3d>
            <a:sp3d contourW="38100">
              <a:contourClr>
                <a:srgbClr val="B56107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88D2E2D-99F5-479A-A2F7-1C2E375E49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98425">
            <a:solidFill>
              <a:srgbClr val="B561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17C8EAB-CF4D-4A21-B3F0-6E58B3DEA259}"/>
              </a:ext>
            </a:extLst>
          </p:cNvPr>
          <p:cNvSpPr txBox="1"/>
          <p:nvPr/>
        </p:nvSpPr>
        <p:spPr>
          <a:xfrm>
            <a:off x="7120597" y="249658"/>
            <a:ext cx="47300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dirty="0" err="1">
                <a:ln w="38100">
                  <a:solidFill>
                    <a:srgbClr val="B56107"/>
                  </a:solidFill>
                </a:ln>
                <a:noFill/>
                <a:latin typeface="CCSupersubmarino" panose="02000603000000000000" pitchFamily="2" charset="0"/>
                <a:ea typeface="CCSupersubmarino" panose="02000603000000000000" pitchFamily="2" charset="0"/>
              </a:rPr>
              <a:t>leave</a:t>
            </a:r>
            <a:endParaRPr lang="es-ES" sz="8800" dirty="0">
              <a:ln w="38100">
                <a:solidFill>
                  <a:srgbClr val="B56107"/>
                </a:solidFill>
              </a:ln>
              <a:noFill/>
              <a:latin typeface="CCSupersubmarino" panose="02000603000000000000" pitchFamily="2" charset="0"/>
              <a:ea typeface="CCSupersubmarino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225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CCSupersubmarino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Esther Tortosa García</dc:creator>
  <cp:lastModifiedBy>Esther Tortosa García</cp:lastModifiedBy>
  <cp:revision>1</cp:revision>
  <dcterms:created xsi:type="dcterms:W3CDTF">2021-08-31T17:45:20Z</dcterms:created>
  <dcterms:modified xsi:type="dcterms:W3CDTF">2021-08-31T18:29:45Z</dcterms:modified>
</cp:coreProperties>
</file>